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BC4F0D-3753-4296-9D46-C6E74D87BD9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105F4D-07FC-47D9-839B-3CB85B30D5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MWD 2.01 Vocab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7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Cutting out part of an </a:t>
            </a:r>
            <a:r>
              <a:rPr lang="en-US" dirty="0" smtClean="0"/>
              <a:t>image, original </a:t>
            </a:r>
            <a:r>
              <a:rPr lang="en-US" dirty="0"/>
              <a:t>image retains same file </a:t>
            </a:r>
            <a:r>
              <a:rPr lang="en-US" dirty="0" smtClean="0"/>
              <a:t>size, and the cut </a:t>
            </a:r>
            <a:r>
              <a:rPr lang="en-US" dirty="0"/>
              <a:t>image can be saved as new </a:t>
            </a:r>
            <a:r>
              <a:rPr lang="en-US" dirty="0" smtClean="0"/>
              <a:t>object.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digital-photography-school.com/wp-content/uploads/2008/02/cropp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648200" cy="35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6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apply special effects to an image that would be too difficult to create manually.</a:t>
            </a:r>
          </a:p>
          <a:p>
            <a:endParaRPr lang="en-US" dirty="0"/>
          </a:p>
        </p:txBody>
      </p:sp>
      <p:pic>
        <p:nvPicPr>
          <p:cNvPr id="7170" name="Picture 2" descr="The Harrys Filters 4 plugin includes 69 effect filters in one di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048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Filling an object/image with a smooth transition from one color to another. </a:t>
            </a:r>
          </a:p>
          <a:p>
            <a:endParaRPr lang="en-US" dirty="0"/>
          </a:p>
        </p:txBody>
      </p:sp>
      <p:pic>
        <p:nvPicPr>
          <p:cNvPr id="8194" name="Picture 2" descr="https://encrypted-tbn1.gstatic.com/images?q=tbn:ANd9GcTj4mwfWzsHF6hU0JtcBHBpFywMwdGxoHkdbDybQkaYDvCOSw4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52940"/>
            <a:ext cx="5257799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6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Compiling multiple pictures or objects together into one image</a:t>
            </a:r>
          </a:p>
          <a:p>
            <a:endParaRPr lang="en-US" dirty="0"/>
          </a:p>
        </p:txBody>
      </p:sp>
      <p:pic>
        <p:nvPicPr>
          <p:cNvPr id="9218" name="Picture 2" descr="http://pe-images.s3.amazonaws.com/photo-effects/story-shadows/photoshop-copy-lay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2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raster graphics used to fill an object or selection</a:t>
            </a:r>
          </a:p>
          <a:p>
            <a:endParaRPr lang="en-US" dirty="0"/>
          </a:p>
        </p:txBody>
      </p:sp>
      <p:pic>
        <p:nvPicPr>
          <p:cNvPr id="10242" name="Picture 2" descr="https://encrypted-tbn2.gstatic.com/images?q=tbn:ANd9GcRjlquqJ-ogMPjjy_qIFEbx7l9yn6VP3NoZKGyGEPg39o6nPwV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58" y="2651628"/>
            <a:ext cx="4700142" cy="35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9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create filters and backgrounds</a:t>
            </a:r>
          </a:p>
          <a:p>
            <a:endParaRPr lang="en-US" dirty="0"/>
          </a:p>
        </p:txBody>
      </p:sp>
      <p:pic>
        <p:nvPicPr>
          <p:cNvPr id="11266" name="Picture 2" descr="https://encrypted-tbn0.gstatic.com/images?q=tbn:ANd9GcQIcYgu__s0SjGuYgC_XEpJ-Hr5RE79ZGapb7K2OPAalDbaw6CA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64" y="2667000"/>
            <a:ext cx="488308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1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Pivoting an object around its center point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BUUEhQUFBUUGBQUGRgWGRUYFBgTGBUXFhgXGhUXHSchHRkjGxcYHy8gIycqLiwsGB8xNTAqNSYrLCkBCQoKDgwOGg8PGi8kHyUsLCwqLCkqLCwvLDUsNCwsLC0vLCwtLCkvKSwsKSwvLCwpLCwsLCwsKSksLCwsKSw0Lf/AABEIAPwAyAMBIgACEQEDEQH/xAAbAAEAAwEBAQEAAAAAAAAAAAAABAUGBwMCAf/EAEMQAAIBAgIHBQUECAUEAwAAAAECAAMRBBIFBiExUWGBEyJBcZEHMlKhsSNCcoIUFWKSssHC0TOio+HwQ1Nz8Rc0Y//EABkBAQADAQEAAAAAAAAAAAAAAAADBAUCAf/EAC0RAAMAAgEEAAQFBAMAAAAAAAABAgMREgQhMUETMlFxIkJhgZGSoeHwBRUz/9oADAMBAAIRAxEAPwDuMREAREQBERAEREAREQBERAEREAREQBERAEyeM07XxdZqGAKolM5auJYZlVvgpruZhx+mwyfrrpNqGCqNT/xGy00456hCgjmASekm6B0QuFw9Oim5AAT8TfeY8ybmRVuq4r9zQwqcOL49Lbb1Kfjtrba962tJ9t+fBSr7OsO23EPXxLeJq1X38gpFhPypqMaXewOIrYdhuVmNSieTI31mkx3adk/Y5DUytk7S4TPbu5iu3LffaVOgtJ1706OMRFrNRFS9NrqzLkWqCLd1gzruJBzbL2MfBj6f79zz/suq922vo+6/pfb+x56vayPUqNhsUgpYpBcge5UT46Z8Ry8PW2hmW1+wxWimLp/4uEdagPiaZIWohPAg36c5pqNUMoZdoYAjyIuIhtNy/R51MRUTnxrSraa+jWt6/Rppr916PuIiSlEREQBERAEREAREQBERAEREARPwtbfIraVpXsHViNhC99hbfdVuRAJcSH+sb+7Tqt+XLs43qFRHbVjupqv4n2jzVQR6MYBMiQ+wqt71RVH7C7f3nJFvy/7v1bf3qlVvzlf4LfKAUXtGW2DFTwo1aFU/hDgH+KXv63peDq19oC3Ynx2Bbk9J8VtB0XVlampzhlJIu5DCx75u27Zvmb0Fpc4BhgsYcqi4oVzsp1KfgrHcri9tv9iYW+F7fhmjEPqOn4R80NvXtp63r7Nd/wBHv0y8wul2d071Oz1KiZbMKgCdpYm7b+4LgqN8kV9A0HxCYlqSNXpqyJUIGdVbeAfWx8MzWtmN/wBKAYhWAHfQi/EqQV+Tv5yRi8YlJC9RlRV3sxAA6mTGek29IpNf8SE0dXvvdRTUeJZ2CgAcdt+kuNG4Y06NNDvREU+aqB/KZbDu2k8TTqhSuCw7Z0LAg16w2BgD9xfD/c22Uij8VOvXhF/qV8HFOB/Nt1X6b0kvuktv768oRESUzxEj4fSFNzZKiMbXsrKTbjYHdtEVdIU1tmqIt912UfUwCREh/rIH3Uqt+Rh/EBH6TVPu0rf+R1HpkD/O0AmRIeSufvUl8lZv6hH6AT71Wqeqr/AoPreATJFbSlIf9ROjA/SfP6opfeQP+O728s97dI0hj6eHpGpUIVRw3k+AA8Tynjej1LYOkx91KjW/YKi3HNUygjyMzmlPaJTpXCIKjDwDi3lmUML+syGsWt1XFEi5Sl4IDv5sfE/L6yilLJ1PqS5HTe6NXW15qgA0yAw35nq1A1990ayjpwnmuv8AXPv98cAzU9vI07HoSeszESF57b8kkdPErT7/AH/wb3Ruu+FYgVqBQ/EftR5nN3utjNrgMZTqoGosrJuGU7Byt4eU4bJejNK1MO+ekxU+PAjgw8RJI6ml8xzfTS/lO4RKLVjWpMWlti1VHeT+peK/SXsvTSpbRRqXL0xEROjwSPjtH06yFKqK6nwYAjz8+ckRDWz2acvaemY3FaiJSKGhiMVQTNlISqSqhgQMoa52vkHjv6yZh9QaGYPXetimG0du5dQfwbB63l3pX/BY/DlfyysGv0teSxIvgx9C6/8Akepf539/f8+f7nyiAAAAADYANgA4Wn1ESUoiIiAUuE0beoEqlHFGmFXuEXzZdpux3dnbZxMtqWHVfdVVvwAH0kdtmIH7dNumRlt69of3ZMgCIiAIiIB+M1hc7ANvSci1t1iOKrGx+yS4QceLnmfpbnNx7QNK9lhCqmzVjk55bXb5bPzTlUo9Tk/Ki700fmYie2EwjVai00F2chQOc1GP9nFanSLrUSoVFygBBsN+UneeglWYqltIs1cy9NmRiJf6laKp4jFBau1VVny+DEFQB5bb9J5M8npHtVxW2UETq+tOreHbC1GFNKbU1Z1ZVC2Ki9jbeDa22coneTG8b0znHkVraPfBY16NRalM5WU3B/keIO607JoHS64mgtVdl9jD4XG8f88CJxSbL2a6Uy12ok7KgzD8a/3W/wC6JJ0+TjWvTI+ojlO/odJiImkZwiIgHnXoh1ZTuYFT5EWM89H1i1JC3vZRm/ENjfMGSJD0ZsVl+F3FuALZl/ysD1gEyIiAIiIBDx3v0jwe3qjiTJE0qPsmPwZaluPZsHt1y26yUIB+xEQBERAOce0/EE16SeCoW6s1v6RMXNl7TqVsRTbwNO3UMf7iY2ZWb/0ZqYfkRO0JpL9HxFOra+Q3I4ggqetiZ0LSHtDw4ok0iz1CDZSrCxt94nZYciZy+J5GWoWkLxTb2xPbB4x6Th6bFWXaCP8Am7lPGJGSlzpXW3EYhMlRxl2XCgLmtx4+Upp90aLOwVQWZiAAN5J2ASdpfV+thcvbKBmvYggjZvFx4zp8q7s5XGeyK6WerNbJjKB//RF6Mcp+srJY6uUs2MoAf92meisGPyE8n5kK8M7VERNkyBET4FUXtcX8xAPuQ8PsrVR8QR+pBQnysiyZIdTu11Pg6sn5lIZR6doenqBMiIgCIiAfFanmUjdcEeotPHRtTNRpnddEP+USTIejdzj4alT/ADMX/qt0gEyIiAIiIBk/aNoztMMKgG2i1z+BtjfPKek5hO8VqQZSrC4YEEHcQRYica1h0K2FrtTPu+8h4od3UbjzEodVHfkXumvtxKybrQOpFDEYJamdu1cHvA91WBIylfr4zCy61b1oqYR9nept7yH6g+DSDE5T/EuxPkVNfh8lbj8C9Go1OoMrKbEfQjiDxkedTbHYDSCgOVzDcGOSqvkfHoSJHTUPBIcz1GKjbZnUL1IANuskfTt/K+xGs6XzLuU/s50EXq/pDDuU7hL+LkWJHIAnqeU8/aPpcVK60VNxSvm/8jW2dAB6mWunteaVGn2ODsSBlDKPs0H7PxH5ec54zEm52k7STvJjJSmPhz+55Euq51+x+TV+znR2fFGp92kpP5m7oHpmPSZSaPQGuJwlBqaUlLsxbOSbbgBdQNtrcZHicqk6JciblqTqtWqFBZiFA3kkADzJmS0z7RqVO60B2rfEbimP5t09ZjTp5sRiKZxjs1IMCyjYoXko/wDdpvsPhNH4xWSmtJsoHuLkZQdxBsDLnxXk7Q9FP4Sx97WznmlNZcRiD9pUa3wr3U9Bv63lYGO+899IYTsq1Sne+R2S/HKxF/lI8oU233L6SS7F9obXPEYcjvGonwOSdnJt4+nKdCwumqeJp0qtM+7UUMDvQsCliPzAA8xOPyz0Bpg4eoT91rXHhmUh0a3JwOhPGT4czl6fggzYVS2vJ2iJ+K1xcbv5T9mkZwiIgCQ8NsrVV49nU6EFLf6ZPWTJDq7MQnNKg9ChgEyZ3SuvWGokrmNRhsIpi4B5sbD0vKLX7Wo5jhqRsB/iMN5v9wHhbf6cZg5Ty9RxepLeLp9rdHQz7UU/7D/vL/ae9H2m0D71OqvkFP8AUJzWa7UDV6niGepVGZaeUBTuLG5ueIFt3ORRmyVWkyW8WOVto1mH19wb/wDVK/iVh87WkLWvEYPFYc/b0s6AshzC+a3u232NrekpteNJYRk7Kii9qj2LIgUKBcMM1hfhMXOsmZrcvTOceFPVLaERJGBwL1qgp01LM24fU3O4Sp5LZHiaGtqFjFF+zDfhdSfQ2lQ2iqwfIaVTONuXK17cbW3TpxS8o5Vy/DIsTbas+z81AKmJuqnaKY2MRxY+A5b/ACl9p7U7D/otTsqSI6qWVgO9dRexO83tbbxkq6e3OyJ55T0criIlcnE23svYdrWBPeKJYcgxv9V9ZiZ6YfEtTYMjFWG4g2I6yTHXClRxc8paNPrLqdie3q1ETtEd2cZCCbMSbZd9xfwmVItsM6PqLrRWxDvTrWbKuYNYBt4FjbYd/CY/W+36dXy7s/zsL/O8kyTPHnPsjx1W+Feinn4wBBB3Hf5T9lnq7og4nEJTA7t8zngg3/28zIEm3pEzaS2zrWg6xbDUiws2RAw27HAsy7eDAjpJ0h6OFu0XwWo1vJrP9WPSTJtGOIiIAlfpmt2arV/7bZrcboyf136SwlVrTRLYKuBv7NyONwpbZz2Txnq8nHKtYuxZjcsSxPEk3M+IiYpsCbH2aYlhiHQAlHS5tuVlPdJ87kTJ4almdVJtmZVvwuQLzqmk8TS0ZhPsqd7kKObkE5nbx3fyFvCxgnvz32RBmrtx9swuvOAFLGvl3OBUtwLXv8wT1lBJGPxz1qjVKhzMxuT9AB4ADZI8htp02iWU0kmJpvZ5UAxyg/eSoB52B+gMzMlaMx5oVkqrvRg1uI8R1FxPYfGkxa5S0dxnliMUlMXdlQcWIUcd5mOx/tNphfsabMxH37KoPOxJPT1mH0rperiHz1WLHwG5VHBR4S/fUTPjuUY6en57HY8HpajVv2dRHts7rAn0kiqRlN91je+61pwgGe36fUyle0fKd4zNY9LyJdX9USPpfozxPLd4eU/IiUi4IiIBp9QNLJRxLCoQoqLlDHYAwNxc+AO35TYaU1PwdQ1Kr3UtdiwchQbbWte3PhOVU6ZYgKCSdgAFyTwAE2ugPZ272bFEou8Uwe8fM7l8ht8paw02uPHZWyyk+XLRl9E6Eq4mpkormtvY7FUcSfDy3zqureriYSnlXvO1i7+JPAcFHCWOEwaUkCU1CKNwAsP/AHzntLWLAo7+ytlzO+3og0agGIqLcd5ab7d5bvKbcgFT97mJOlLXwRFYDLT+0qCoH25xkyHLbLvOU/e3Xl1JyAREQBPl0BBB2g7Nu63lPqIBx7WLQDUCrgE0qg2HfZxsYE8yCRyPIylna8PhldKtJ1DKHcEHaCHtVGzkHA8xMvpX2ZqSTh6hT9l9q9GG0dbyhl6d73JexdQtaowOGwzVGCorMx3BQSfQTqNfCPW0Wy4pctQU2Jva4ZLlWPAmwv5mZ/QuhMXgKxqdgKylSh7NhexINxfb4cJ4a1a3YiqhpGi+HQ7GzBszDhcgADynkaxy3X8Ht7yUuP8AJkIiJULQiIgCe+CwT1ai06YzMxsB/v4Ab7zwmq9nFRRjCGtc03C/iupPXKD853E8qSOLrjLZ7JqEtwGxA3G7Kt6avdcq5idt8x4fd4gTP6a0JUwtTJUsbi6svusvEf2nXW0SvaA2GSxulhlL3XK1uWU9cp3gTJe09lCUF2ZgWIA8EsB6Xt6S5mwxMbRVxZqqtM5/ERKBdEtdX9XqmLqZU2Ktiznco/mT4CVU6zqDhVTA0yN7lnY8TmI+QAEmw41daZDmvhO0TNCas0cKPs1u/i7bXPXwHIS2iJqJJLSM1tt7YiInp4Q9JbAjfBUQ8rMezYn8rsfSTJF0ot6L22kKWAHiV7wFvMSQjXAI2g7dm60A+oiIAiIgFHQxhFf/ABEzPUZGp2GYKucK2+9yFBvbhLyQ6+ytTPxB0PM2DqT5ZWH5/OTIAn4y32HbP2IBV4vVjC1ffoU78QMp9VsZmNM+zVbFsMxB+BzcHkG8Ot/ObuJHWKK8oknLU+GcGqUyrFWBBBIIO8EbCDPmaf2h4MJjSRs7RFf821T/AAiZiZdzxpo05rkkxPujWZGDKSrKQQRsII8QZ8RODo1lH2k4kJYrSY/EQQfMgG30mc0hpGpXqGpVYsx9APAAeA5SNE7q6rs2cTEz3SERE4OxOmezXH5sM1M76TH91+8PnmnM5f6k6X7DFrmNkqfZtwFz3T0a3QmTYa42iLNPKGdciImqZYiIgCQ9E/4KD4Rk/cOX+UmSHgNjVV+FyRxs6q9/LMzDpyMAmREQBERAIekdnZt8NRPPvHs/q46SZIuk0vRe2/KSOTAXB8wQDflJFN7gEeIB9YB9REQBERAObe0//wCxS/8AGf4zMbNR7RsRmxtvgRF6m7fRhMvMnM/xs1MXyIRESIlNBqrqm2MJYtkpqbFgLktvyr/fnNLj/ZlTyHsajhwNmexUnnYAjzkr2bYlThCgtmR2zDx720H+XSayaOLDDhNlDLmtW0jhFegyMyMLMpKkcCDYiectta8StTG1mS2Uta43EqoUn1BlTKFLTaL0vaTERE5PTrOpWsP6TQCsftaYCtxYeD9fHmOc0U4jofSr4astVN67x4Mp3qeR/tOyaN0ilektSmbqw6g+IPMHZNPBl5rT8mdnx8XteCVERLBXEh09mIf9pEPozj+Y9ZMkPE7K1JuPaU/UB7/6YHWATIiIAiIgH463BB2g7D5SLotj2Sg7St0J4shKE9SpPWS5DwGw1V4VCeXeVX/q9bwCZERAERK7WHSPYYWrU8QpC/jPdX5kTxvS2epbejk2sOM7XFVn3guwH4V7o+QEroiYze3s10tLQiInh6StHaTqUHz0nKNu2biOBB2ES1x2vGKqoULhQdhyLlJHC9yfS0oInauktJnLmW9tCIicHQiIgCXWrWtD4NzbvU295CbfmB8G+v0pZe6kOBjqV0z3uN18t1Nm6cZ3j3yWji9cXs6Hgdc8JVAIrKh4P3T89h6EycumqB3VqX76/wB5hPaVoxUq06igA1AwYDZcrazedmt0ExlpbrqKh8WirOCbXJM7vRxCv7rK3kQfpI+ktiq3w1KZ5WLhSTyAYnpOJ0K7IQyMVI3FSQfUToOrWtZxNF8PWP2vZvlb41ym9x8Q+YkmPqFb0+xxk6dytrubeJ50KmZFbiAfUXiWSsekREASHT2Yhh4Oit+ZSysTzsUH5eUmSHidlak3xZ6fUrnHTuN6iATIiZvSuvuGokqCarDwSxUHm52el5zVKe7Opl14NJMPrRiGx1dcJhyCEu9Rj7oI2W2b7X9TylFpvX2vXBVPsUOwhTdyOBf+1p9ez3SSUsUQ5AFRcgJ3Zrggddo87SrWabaheCzOGoTp+So05oR8LV7OoQTYMCu4g348wZXTqOsmo/6VX7XtSndVSMubdfcbjjMfrNqc+EVXziojHLe2UhrEi4udhsdsr5MNS20uxPjzTSS33M9ERICcREQBERAERP0CAS9DYIVsRSpsbB3VSRvsTttznStL6ZoaNREp0trA5VWw2C21n3+PMzM6salYjtqdWovZKjK/ePfNje2Ubr87SV7Uai5qAB74DkjgpK2+YPpLcJ48brXcq21eRTvsZfTunqmLqZ6lhYWVR7qj+58TK2IlVtt7ZZSSWkJ7YTFmlUWou9GDjzBv/tPGfoUnYN52DzMHp2vQdUNh0tuAKjmFJS/XLe3Ofs+NDUcgdPhKD/SSJtIxmWMREASHpPYqt8L0zztmCm3mCR5EyZI2kaJek6r7xVsv4rd035GxgGL9omsTKww1NrbL1CN5vuTyttPmJgZY6xYntMXWfbZnJF9+XZl+VpXTJy06ptmrilTKQiIkRISE0jVFrVKgtus7bPLbOl1sO2O0UoBDVGRDcnfUQi9zxNj6zlktNE6zYjDDLSeyk3ykBlvxsd3STYsinarwyHJDrTnyj1xWp+LpqWai1hvylW2eSkmU06jqRrHWxXa9rk7mSxUEHvZt+0/DMJrBh82OrJSW96rBVUb2J2gAc7z3JjlSqn2IunTmvRVKpJAAJJ2ADeTwtNxoT2bFlDYlil9uRLZvzMbgeQ9Zc6pamLhwKlWzVj1FPkOLcT6c9TLGLp15sgy9R6kyx9nGEt/1Bzzn+YtKfSfsxYAmhVzfs1Nh/eXZ8hOgxJngh+iBZrXs4dj9GVaDZaqMh5jYfI7j0llqSinHUc+67EX+MKSvznWcVg0qqVqKrqfBgCPnMdpX2d2btMI5RlOYKxNgQbjK+8dbys+ncPlPcsrOqWq7Hv7QtJYiilM0nKIxZWK+9m3gX8Ba+7hOb1azOxZiWY7ySST1MvdZ9I4xstPFgqFNwMoCsd18w2N0mfkOa+VEuGeMiIiQkwmm1D0Ga+IFRh9nRIY8C/3V9dvTnIOr+rFXFt3Rlpj3qhHdHIcW5etp1DAJh8LSFJXRQuzawuW8SectYMTp8n4K2fKpXFeT3AtiD+3THTI5+vafLnErcdpT7RnRkAo0y4zhhnzZvdJIuPsxYi4Oafs0TPL2IiAIMRAOPa16NNKtm+697cmQlGXoV9CJSzruk9BJiUrUW2EOKiEfcLINvVg5I8bzl+ldEVMNUKVVsfA/dYcVPiJm58bmt+jRwZFU69kKIiViwIie+DwT1XCU1LsfAfU8BzM9B96OxVVHtQZ1Z7L3CQWvuGydM1S1SGGXtKlmrtvO/IDvAPHif+H81S1OXCjtKlmrEb/BBwXnxP8Aw6KriVX3mVb7rkD6zQw4ePeihmzcu0npEh/ran90l/wK7288gNusfprndRfqUH9RloqkyJR4mnWJclKgc5cnZ1CaY2eIul9t793dLD9EqHfWYfhWmP4g0AmTxr42mls7ot92ZgPqZ4/qpD72ZvxO7elzYdJ7UMIiXyIq335QBf0gEWvjKVRSrKaineOzdh/Da0z2M1JoVTdKFWmd9+0RFI5Kc5B5FR03TYxOaia8o6m6nwzAf/F5J/xso/DnP9MtMH7N8OhuzVHO+xKhb+QXdyJM1cThYoXo6eW37ISaHpAAFSwHg5Zl8whOUHyEk08Oq+6qr4bABs6T0iSkZ8PRU71B8wDE+4gCIiAIiIBW/pqLimUugLKgtmF84J2WvsJDpYePhunvpLB0qqFawVl396wtzB8POZvSWk2/S2oWUo9bD3ve+6jzt4cJpqejaQsRTS423sCQfMw1sJ6MHpDUegxJw9cn9nKaoB4Z6e7rK8ez/Ek92xHE90X5hrG3MA9d06rEgfT436J1nteznWB9mVS96tSmBwQsf8xUfTqJrdGavCiuVGCDx7NQpb8TOXYnyItLiJ3OOY8I4rJVeWQ/1Yv3mqN5u9vKwIBHnPSjgKa+7TRfJVH0EkRJCM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hQUFBUUGBQUGRgWGRUYFBgTGBUXFhgXGhUXHSchHRkjGxcYHy8gIycqLiwsGB8xNTAqNSYrLCkBCQoKDgwOGg8PGi8kHyUsLCwqLCkqLCwvLDUsNCwsLC0vLCwtLCkvKSwsKSwvLCwpLCwsLCwsKSksLCwsKSw0Lf/AABEIAPwAyAMBIgACEQEDEQH/xAAbAAEAAwEBAQEAAAAAAAAAAAAABAUGBwMCAf/EAEMQAAIBAgIHBQUECAUEAwAAAAECAAMRBBIFBiExUWGBEyJBcZEHMlKhsSNCcoIUFWKSssHC0TOio+HwQ1Nz8Rc0Y//EABkBAQADAQEAAAAAAAAAAAAAAAADBAUCAf/EAC0RAAMAAgEEAAQFBAMAAAAAAAABAgMREgQhMUETMlFxIkJhgZGSoeHwBRUz/9oADAMBAAIRAxEAPwDuMREAREQBERAEREAREQBERAEREAREQBERAEyeM07XxdZqGAKolM5auJYZlVvgpruZhx+mwyfrrpNqGCqNT/xGy00456hCgjmASekm6B0QuFw9Oim5AAT8TfeY8ybmRVuq4r9zQwqcOL49Lbb1Kfjtrba962tJ9t+fBSr7OsO23EPXxLeJq1X38gpFhPypqMaXewOIrYdhuVmNSieTI31mkx3adk/Y5DUytk7S4TPbu5iu3LffaVOgtJ1706OMRFrNRFS9NrqzLkWqCLd1gzruJBzbL2MfBj6f79zz/suq922vo+6/pfb+x56vayPUqNhsUgpYpBcge5UT46Z8Ry8PW2hmW1+wxWimLp/4uEdagPiaZIWohPAg36c5pqNUMoZdoYAjyIuIhtNy/R51MRUTnxrSraa+jWt6/Rppr916PuIiSlEREQBERAEREAREQBERAEREARPwtbfIraVpXsHViNhC99hbfdVuRAJcSH+sb+7Tqt+XLs43qFRHbVjupqv4n2jzVQR6MYBMiQ+wqt71RVH7C7f3nJFvy/7v1bf3qlVvzlf4LfKAUXtGW2DFTwo1aFU/hDgH+KXv63peDq19oC3Ynx2Bbk9J8VtB0XVlampzhlJIu5DCx75u27Zvmb0Fpc4BhgsYcqi4oVzsp1KfgrHcri9tv9iYW+F7fhmjEPqOn4R80NvXtp63r7Nd/wBHv0y8wul2d071Oz1KiZbMKgCdpYm7b+4LgqN8kV9A0HxCYlqSNXpqyJUIGdVbeAfWx8MzWtmN/wBKAYhWAHfQi/EqQV+Tv5yRi8YlJC9RlRV3sxAA6mTGek29IpNf8SE0dXvvdRTUeJZ2CgAcdt+kuNG4Y06NNDvREU+aqB/KZbDu2k8TTqhSuCw7Z0LAg16w2BgD9xfD/c22Uij8VOvXhF/qV8HFOB/Nt1X6b0kvuktv768oRESUzxEj4fSFNzZKiMbXsrKTbjYHdtEVdIU1tmqIt912UfUwCREh/rIH3Uqt+Rh/EBH6TVPu0rf+R1HpkD/O0AmRIeSufvUl8lZv6hH6AT71Wqeqr/AoPreATJFbSlIf9ROjA/SfP6opfeQP+O728s97dI0hj6eHpGpUIVRw3k+AA8Tynjej1LYOkx91KjW/YKi3HNUygjyMzmlPaJTpXCIKjDwDi3lmUML+syGsWt1XFEi5Sl4IDv5sfE/L6yilLJ1PqS5HTe6NXW15qgA0yAw35nq1A1990ayjpwnmuv8AXPv98cAzU9vI07HoSeszESF57b8kkdPErT7/AH/wb3Ruu+FYgVqBQ/EftR5nN3utjNrgMZTqoGosrJuGU7Byt4eU4bJejNK1MO+ekxU+PAjgw8RJI6ml8xzfTS/lO4RKLVjWpMWlti1VHeT+peK/SXsvTSpbRRqXL0xEROjwSPjtH06yFKqK6nwYAjz8+ckRDWz2acvaemY3FaiJSKGhiMVQTNlISqSqhgQMoa52vkHjv6yZh9QaGYPXetimG0du5dQfwbB63l3pX/BY/DlfyysGv0teSxIvgx9C6/8Akepf539/f8+f7nyiAAAAADYANgA4Wn1ESUoiIiAUuE0beoEqlHFGmFXuEXzZdpux3dnbZxMtqWHVfdVVvwAH0kdtmIH7dNumRlt69of3ZMgCIiAIiIB+M1hc7ANvSci1t1iOKrGx+yS4QceLnmfpbnNx7QNK9lhCqmzVjk55bXb5bPzTlUo9Tk/Ki700fmYie2EwjVai00F2chQOc1GP9nFanSLrUSoVFygBBsN+UneeglWYqltIs1cy9NmRiJf6laKp4jFBau1VVny+DEFQB5bb9J5M8npHtVxW2UETq+tOreHbC1GFNKbU1Z1ZVC2Ki9jbeDa22coneTG8b0znHkVraPfBY16NRalM5WU3B/keIO607JoHS64mgtVdl9jD4XG8f88CJxSbL2a6Uy12ok7KgzD8a/3W/wC6JJ0+TjWvTI+ojlO/odJiImkZwiIgHnXoh1ZTuYFT5EWM89H1i1JC3vZRm/ENjfMGSJD0ZsVl+F3FuALZl/ysD1gEyIiAIiIBDx3v0jwe3qjiTJE0qPsmPwZaluPZsHt1y26yUIB+xEQBERAOce0/EE16SeCoW6s1v6RMXNl7TqVsRTbwNO3UMf7iY2ZWb/0ZqYfkRO0JpL9HxFOra+Q3I4ggqetiZ0LSHtDw4ok0iz1CDZSrCxt94nZYciZy+J5GWoWkLxTb2xPbB4x6Th6bFWXaCP8Am7lPGJGSlzpXW3EYhMlRxl2XCgLmtx4+Upp90aLOwVQWZiAAN5J2ASdpfV+thcvbKBmvYggjZvFx4zp8q7s5XGeyK6WerNbJjKB//RF6Mcp+srJY6uUs2MoAf92meisGPyE8n5kK8M7VERNkyBET4FUXtcX8xAPuQ8PsrVR8QR+pBQnysiyZIdTu11Pg6sn5lIZR6doenqBMiIgCIiAfFanmUjdcEeotPHRtTNRpnddEP+USTIejdzj4alT/ADMX/qt0gEyIiAIiIBk/aNoztMMKgG2i1z+BtjfPKek5hO8VqQZSrC4YEEHcQRYica1h0K2FrtTPu+8h4od3UbjzEodVHfkXumvtxKybrQOpFDEYJamdu1cHvA91WBIylfr4zCy61b1oqYR9nept7yH6g+DSDE5T/EuxPkVNfh8lbj8C9Go1OoMrKbEfQjiDxkedTbHYDSCgOVzDcGOSqvkfHoSJHTUPBIcz1GKjbZnUL1IANuskfTt/K+xGs6XzLuU/s50EXq/pDDuU7hL+LkWJHIAnqeU8/aPpcVK60VNxSvm/8jW2dAB6mWunteaVGn2ODsSBlDKPs0H7PxH5ec54zEm52k7STvJjJSmPhz+55Euq51+x+TV+znR2fFGp92kpP5m7oHpmPSZSaPQGuJwlBqaUlLsxbOSbbgBdQNtrcZHicqk6JciblqTqtWqFBZiFA3kkADzJmS0z7RqVO60B2rfEbimP5t09ZjTp5sRiKZxjs1IMCyjYoXko/wDdpvsPhNH4xWSmtJsoHuLkZQdxBsDLnxXk7Q9FP4Sx97WznmlNZcRiD9pUa3wr3U9Bv63lYGO+899IYTsq1Sne+R2S/HKxF/lI8oU233L6SS7F9obXPEYcjvGonwOSdnJt4+nKdCwumqeJp0qtM+7UUMDvQsCliPzAA8xOPyz0Bpg4eoT91rXHhmUh0a3JwOhPGT4czl6fggzYVS2vJ2iJ+K1xcbv5T9mkZwiIgCQ8NsrVV49nU6EFLf6ZPWTJDq7MQnNKg9ChgEyZ3SuvWGokrmNRhsIpi4B5sbD0vKLX7Wo5jhqRsB/iMN5v9wHhbf6cZg5Ty9RxepLeLp9rdHQz7UU/7D/vL/ae9H2m0D71OqvkFP8AUJzWa7UDV6niGepVGZaeUBTuLG5ueIFt3ORRmyVWkyW8WOVto1mH19wb/wDVK/iVh87WkLWvEYPFYc/b0s6AshzC+a3u232NrekpteNJYRk7Kii9qj2LIgUKBcMM1hfhMXOsmZrcvTOceFPVLaERJGBwL1qgp01LM24fU3O4Sp5LZHiaGtqFjFF+zDfhdSfQ2lQ2iqwfIaVTONuXK17cbW3TpxS8o5Vy/DIsTbas+z81AKmJuqnaKY2MRxY+A5b/ACl9p7U7D/otTsqSI6qWVgO9dRexO83tbbxkq6e3OyJ55T0criIlcnE23svYdrWBPeKJYcgxv9V9ZiZ6YfEtTYMjFWG4g2I6yTHXClRxc8paNPrLqdie3q1ETtEd2cZCCbMSbZd9xfwmVItsM6PqLrRWxDvTrWbKuYNYBt4FjbYd/CY/W+36dXy7s/zsL/O8kyTPHnPsjx1W+Feinn4wBBB3Hf5T9lnq7og4nEJTA7t8zngg3/28zIEm3pEzaS2zrWg6xbDUiws2RAw27HAsy7eDAjpJ0h6OFu0XwWo1vJrP9WPSTJtGOIiIAlfpmt2arV/7bZrcboyf136SwlVrTRLYKuBv7NyONwpbZz2Txnq8nHKtYuxZjcsSxPEk3M+IiYpsCbH2aYlhiHQAlHS5tuVlPdJ87kTJ4almdVJtmZVvwuQLzqmk8TS0ZhPsqd7kKObkE5nbx3fyFvCxgnvz32RBmrtx9swuvOAFLGvl3OBUtwLXv8wT1lBJGPxz1qjVKhzMxuT9AB4ADZI8htp02iWU0kmJpvZ5UAxyg/eSoB52B+gMzMlaMx5oVkqrvRg1uI8R1FxPYfGkxa5S0dxnliMUlMXdlQcWIUcd5mOx/tNphfsabMxH37KoPOxJPT1mH0rperiHz1WLHwG5VHBR4S/fUTPjuUY6en57HY8HpajVv2dRHts7rAn0kiqRlN91je+61pwgGe36fUyle0fKd4zNY9LyJdX9USPpfozxPLd4eU/IiUi4IiIBp9QNLJRxLCoQoqLlDHYAwNxc+AO35TYaU1PwdQ1Kr3UtdiwchQbbWte3PhOVU6ZYgKCSdgAFyTwAE2ugPZ272bFEou8Uwe8fM7l8ht8paw02uPHZWyyk+XLRl9E6Eq4mpkormtvY7FUcSfDy3zqureriYSnlXvO1i7+JPAcFHCWOEwaUkCU1CKNwAsP/AHzntLWLAo7+ytlzO+3og0agGIqLcd5ab7d5bvKbcgFT97mJOlLXwRFYDLT+0qCoH25xkyHLbLvOU/e3Xl1JyAREQBPl0BBB2g7Nu63lPqIBx7WLQDUCrgE0qg2HfZxsYE8yCRyPIylna8PhldKtJ1DKHcEHaCHtVGzkHA8xMvpX2ZqSTh6hT9l9q9GG0dbyhl6d73JexdQtaowOGwzVGCorMx3BQSfQTqNfCPW0Wy4pctQU2Jva4ZLlWPAmwv5mZ/QuhMXgKxqdgKylSh7NhexINxfb4cJ4a1a3YiqhpGi+HQ7GzBszDhcgADynkaxy3X8Ht7yUuP8AJkIiJULQiIgCe+CwT1ai06YzMxsB/v4Ab7zwmq9nFRRjCGtc03C/iupPXKD853E8qSOLrjLZ7JqEtwGxA3G7Kt6avdcq5idt8x4fd4gTP6a0JUwtTJUsbi6svusvEf2nXW0SvaA2GSxulhlL3XK1uWU9cp3gTJe09lCUF2ZgWIA8EsB6Xt6S5mwxMbRVxZqqtM5/ERKBdEtdX9XqmLqZU2Ktiznco/mT4CVU6zqDhVTA0yN7lnY8TmI+QAEmw41daZDmvhO0TNCas0cKPs1u/i7bXPXwHIS2iJqJJLSM1tt7YiInp4Q9JbAjfBUQ8rMezYn8rsfSTJF0ot6L22kKWAHiV7wFvMSQjXAI2g7dm60A+oiIAiIgFHQxhFf/ABEzPUZGp2GYKucK2+9yFBvbhLyQ6+ytTPxB0PM2DqT5ZWH5/OTIAn4y32HbP2IBV4vVjC1ffoU78QMp9VsZmNM+zVbFsMxB+BzcHkG8Ot/ObuJHWKK8oknLU+GcGqUyrFWBBBIIO8EbCDPmaf2h4MJjSRs7RFf821T/AAiZiZdzxpo05rkkxPujWZGDKSrKQQRsII8QZ8RODo1lH2k4kJYrSY/EQQfMgG30mc0hpGpXqGpVYsx9APAAeA5SNE7q6rs2cTEz3SERE4OxOmezXH5sM1M76TH91+8PnmnM5f6k6X7DFrmNkqfZtwFz3T0a3QmTYa42iLNPKGdciImqZYiIgCQ9E/4KD4Rk/cOX+UmSHgNjVV+FyRxs6q9/LMzDpyMAmREQBERAIekdnZt8NRPPvHs/q46SZIuk0vRe2/KSOTAXB8wQDflJFN7gEeIB9YB9REQBERAObe0//wCxS/8AGf4zMbNR7RsRmxtvgRF6m7fRhMvMnM/xs1MXyIRESIlNBqrqm2MJYtkpqbFgLktvyr/fnNLj/ZlTyHsajhwNmexUnnYAjzkr2bYlThCgtmR2zDx720H+XSayaOLDDhNlDLmtW0jhFegyMyMLMpKkcCDYiectta8StTG1mS2Uta43EqoUn1BlTKFLTaL0vaTERE5PTrOpWsP6TQCsftaYCtxYeD9fHmOc0U4jofSr4astVN67x4Mp3qeR/tOyaN0ilektSmbqw6g+IPMHZNPBl5rT8mdnx8XteCVERLBXEh09mIf9pEPozj+Y9ZMkPE7K1JuPaU/UB7/6YHWATIiIAiIgH463BB2g7D5SLotj2Sg7St0J4shKE9SpPWS5DwGw1V4VCeXeVX/q9bwCZERAERK7WHSPYYWrU8QpC/jPdX5kTxvS2epbejk2sOM7XFVn3guwH4V7o+QEroiYze3s10tLQiInh6StHaTqUHz0nKNu2biOBB2ES1x2vGKqoULhQdhyLlJHC9yfS0oInauktJnLmW9tCIicHQiIgCXWrWtD4NzbvU295CbfmB8G+v0pZe6kOBjqV0z3uN18t1Nm6cZ3j3yWji9cXs6Hgdc8JVAIrKh4P3T89h6EycumqB3VqX76/wB5hPaVoxUq06igA1AwYDZcrazedmt0ExlpbrqKh8WirOCbXJM7vRxCv7rK3kQfpI+ktiq3w1KZ5WLhSTyAYnpOJ0K7IQyMVI3FSQfUToOrWtZxNF8PWP2vZvlb41ym9x8Q+YkmPqFb0+xxk6dytrubeJ50KmZFbiAfUXiWSsekREASHT2Yhh4Oit+ZSysTzsUH5eUmSHidlak3xZ6fUrnHTuN6iATIiZvSuvuGokqCarDwSxUHm52el5zVKe7Opl14NJMPrRiGx1dcJhyCEu9Rj7oI2W2b7X9TylFpvX2vXBVPsUOwhTdyOBf+1p9ez3SSUsUQ5AFRcgJ3Zrggddo87SrWabaheCzOGoTp+So05oR8LV7OoQTYMCu4g348wZXTqOsmo/6VX7XtSndVSMubdfcbjjMfrNqc+EVXziojHLe2UhrEi4udhsdsr5MNS20uxPjzTSS33M9ERICcREQBERAERP0CAS9DYIVsRSpsbB3VSRvsTttznStL6ZoaNREp0trA5VWw2C21n3+PMzM6salYjtqdWovZKjK/ePfNje2Ubr87SV7Uai5qAB74DkjgpK2+YPpLcJ48brXcq21eRTvsZfTunqmLqZ6lhYWVR7qj+58TK2IlVtt7ZZSSWkJ7YTFmlUWou9GDjzBv/tPGfoUnYN52DzMHp2vQdUNh0tuAKjmFJS/XLe3Ofs+NDUcgdPhKD/SSJtIxmWMREASHpPYqt8L0zztmCm3mCR5EyZI2kaJek6r7xVsv4rd035GxgGL9omsTKww1NrbL1CN5vuTyttPmJgZY6xYntMXWfbZnJF9+XZl+VpXTJy06ptmrilTKQiIkRISE0jVFrVKgtus7bPLbOl1sO2O0UoBDVGRDcnfUQi9zxNj6zlktNE6zYjDDLSeyk3ykBlvxsd3STYsinarwyHJDrTnyj1xWp+LpqWai1hvylW2eSkmU06jqRrHWxXa9rk7mSxUEHvZt+0/DMJrBh82OrJSW96rBVUb2J2gAc7z3JjlSqn2IunTmvRVKpJAAJJ2ADeTwtNxoT2bFlDYlil9uRLZvzMbgeQ9Zc6pamLhwKlWzVj1FPkOLcT6c9TLGLp15sgy9R6kyx9nGEt/1Bzzn+YtKfSfsxYAmhVzfs1Nh/eXZ8hOgxJngh+iBZrXs4dj9GVaDZaqMh5jYfI7j0llqSinHUc+67EX+MKSvznWcVg0qqVqKrqfBgCPnMdpX2d2btMI5RlOYKxNgQbjK+8dbys+ncPlPcsrOqWq7Hv7QtJYiilM0nKIxZWK+9m3gX8Ba+7hOb1azOxZiWY7ySST1MvdZ9I4xstPFgqFNwMoCsd18w2N0mfkOa+VEuGeMiIiQkwmm1D0Ga+IFRh9nRIY8C/3V9dvTnIOr+rFXFt3Rlpj3qhHdHIcW5etp1DAJh8LSFJXRQuzawuW8SectYMTp8n4K2fKpXFeT3AtiD+3THTI5+vafLnErcdpT7RnRkAo0y4zhhnzZvdJIuPsxYi4Oafs0TPL2IiAIMRAOPa16NNKtm+697cmQlGXoV9CJSzruk9BJiUrUW2EOKiEfcLINvVg5I8bzl+ldEVMNUKVVsfA/dYcVPiJm58bmt+jRwZFU69kKIiViwIie+DwT1XCU1LsfAfU8BzM9B96OxVVHtQZ1Z7L3CQWvuGydM1S1SGGXtKlmrtvO/IDvAPHif+H81S1OXCjtKlmrEb/BBwXnxP8Aw6KriVX3mVb7rkD6zQw4ePeihmzcu0npEh/ran90l/wK7288gNusfprndRfqUH9RloqkyJR4mnWJclKgc5cnZ1CaY2eIul9t793dLD9EqHfWYfhWmP4g0AmTxr42mls7ot92ZgPqZ4/qpD72ZvxO7elzYdJ7UMIiXyIq335QBf0gEWvjKVRSrKaineOzdh/Da0z2M1JoVTdKFWmd9+0RFI5Kc5B5FR03TYxOaia8o6m6nwzAf/F5J/xso/DnP9MtMH7N8OhuzVHO+xKhb+QXdyJM1cThYoXo6eW37ISaHpAAFSwHg5Zl8whOUHyEk08Oq+6qr4bABs6T0iSkZ8PRU71B8wDE+4gCIiAIiIBW/pqLimUugLKgtmF84J2WvsJDpYePhunvpLB0qqFawVl396wtzB8POZvSWk2/S2oWUo9bD3ve+6jzt4cJpqejaQsRTS423sCQfMw1sJ6MHpDUegxJw9cn9nKaoB4Z6e7rK8ez/Ek92xHE90X5hrG3MA9d06rEgfT436J1nteznWB9mVS96tSmBwQsf8xUfTqJrdGavCiuVGCDx7NQpb8TOXYnyItLiJ3OOY8I4rJVeWQ/1Yv3mqN5u9vKwIBHnPSjgKa+7TRfJVH0EkRJCMREQBERAEREAREQBERAEREAREQ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UUEhQUFBUUGBQUGRgWGRUYFBgTGBUXFhgXGhUXHSchHRkjGxcYHy8gIycqLiwsGB8xNTAqNSYrLCkBCQoKDgwOGg8PGi8kHyUsLCwqLCkqLCwvLDUsNCwsLC0vLCwtLCkvKSwsKSwvLCwpLCwsLCwsKSksLCwsKSw0Lf/AABEIAPwAyAMBIgACEQEDEQH/xAAbAAEAAwEBAQEAAAAAAAAAAAAABAUGBwMCAf/EAEMQAAIBAgIHBQUECAUEAwAAAAECAAMRBBIFBiExUWGBEyJBcZEHMlKhsSNCcoIUFWKSssHC0TOio+HwQ1Nz8Rc0Y//EABkBAQADAQEAAAAAAAAAAAAAAAADBAUCAf/EAC0RAAMAAgEEAAQFBAMAAAAAAAABAgMREgQhMUETMlFxIkJhgZGSoeHwBRUz/9oADAMBAAIRAxEAPwDuMREAREQBERAEREAREQBERAEREAREQBERAEyeM07XxdZqGAKolM5auJYZlVvgpruZhx+mwyfrrpNqGCqNT/xGy00456hCgjmASekm6B0QuFw9Oim5AAT8TfeY8ybmRVuq4r9zQwqcOL49Lbb1Kfjtrba962tJ9t+fBSr7OsO23EPXxLeJq1X38gpFhPypqMaXewOIrYdhuVmNSieTI31mkx3adk/Y5DUytk7S4TPbu5iu3LffaVOgtJ1706OMRFrNRFS9NrqzLkWqCLd1gzruJBzbL2MfBj6f79zz/suq922vo+6/pfb+x56vayPUqNhsUgpYpBcge5UT46Z8Ry8PW2hmW1+wxWimLp/4uEdagPiaZIWohPAg36c5pqNUMoZdoYAjyIuIhtNy/R51MRUTnxrSraa+jWt6/Rppr916PuIiSlEREQBERAEREAREQBERAEREARPwtbfIraVpXsHViNhC99hbfdVuRAJcSH+sb+7Tqt+XLs43qFRHbVjupqv4n2jzVQR6MYBMiQ+wqt71RVH7C7f3nJFvy/7v1bf3qlVvzlf4LfKAUXtGW2DFTwo1aFU/hDgH+KXv63peDq19oC3Ynx2Bbk9J8VtB0XVlampzhlJIu5DCx75u27Zvmb0Fpc4BhgsYcqi4oVzsp1KfgrHcri9tv9iYW+F7fhmjEPqOn4R80NvXtp63r7Nd/wBHv0y8wul2d071Oz1KiZbMKgCdpYm7b+4LgqN8kV9A0HxCYlqSNXpqyJUIGdVbeAfWx8MzWtmN/wBKAYhWAHfQi/EqQV+Tv5yRi8YlJC9RlRV3sxAA6mTGek29IpNf8SE0dXvvdRTUeJZ2CgAcdt+kuNG4Y06NNDvREU+aqB/KZbDu2k8TTqhSuCw7Z0LAg16w2BgD9xfD/c22Uij8VOvXhF/qV8HFOB/Nt1X6b0kvuktv768oRESUzxEj4fSFNzZKiMbXsrKTbjYHdtEVdIU1tmqIt912UfUwCREh/rIH3Uqt+Rh/EBH6TVPu0rf+R1HpkD/O0AmRIeSufvUl8lZv6hH6AT71Wqeqr/AoPreATJFbSlIf9ROjA/SfP6opfeQP+O728s97dI0hj6eHpGpUIVRw3k+AA8Tynjej1LYOkx91KjW/YKi3HNUygjyMzmlPaJTpXCIKjDwDi3lmUML+syGsWt1XFEi5Sl4IDv5sfE/L6yilLJ1PqS5HTe6NXW15qgA0yAw35nq1A1990ayjpwnmuv8AXPv98cAzU9vI07HoSeszESF57b8kkdPErT7/AH/wb3Ruu+FYgVqBQ/EftR5nN3utjNrgMZTqoGosrJuGU7Byt4eU4bJejNK1MO+ekxU+PAjgw8RJI6ml8xzfTS/lO4RKLVjWpMWlti1VHeT+peK/SXsvTSpbRRqXL0xEROjwSPjtH06yFKqK6nwYAjz8+ckRDWz2acvaemY3FaiJSKGhiMVQTNlISqSqhgQMoa52vkHjv6yZh9QaGYPXetimG0du5dQfwbB63l3pX/BY/DlfyysGv0teSxIvgx9C6/8Akepf539/f8+f7nyiAAAAADYANgA4Wn1ESUoiIiAUuE0beoEqlHFGmFXuEXzZdpux3dnbZxMtqWHVfdVVvwAH0kdtmIH7dNumRlt69of3ZMgCIiAIiIB+M1hc7ANvSci1t1iOKrGx+yS4QceLnmfpbnNx7QNK9lhCqmzVjk55bXb5bPzTlUo9Tk/Ki700fmYie2EwjVai00F2chQOc1GP9nFanSLrUSoVFygBBsN+UneeglWYqltIs1cy9NmRiJf6laKp4jFBau1VVny+DEFQB5bb9J5M8npHtVxW2UETq+tOreHbC1GFNKbU1Z1ZVC2Ki9jbeDa22coneTG8b0znHkVraPfBY16NRalM5WU3B/keIO607JoHS64mgtVdl9jD4XG8f88CJxSbL2a6Uy12ok7KgzD8a/3W/wC6JJ0+TjWvTI+ojlO/odJiImkZwiIgHnXoh1ZTuYFT5EWM89H1i1JC3vZRm/ENjfMGSJD0ZsVl+F3FuALZl/ysD1gEyIiAIiIBDx3v0jwe3qjiTJE0qPsmPwZaluPZsHt1y26yUIB+xEQBERAOce0/EE16SeCoW6s1v6RMXNl7TqVsRTbwNO3UMf7iY2ZWb/0ZqYfkRO0JpL9HxFOra+Q3I4ggqetiZ0LSHtDw4ok0iz1CDZSrCxt94nZYciZy+J5GWoWkLxTb2xPbB4x6Th6bFWXaCP8Am7lPGJGSlzpXW3EYhMlRxl2XCgLmtx4+Upp90aLOwVQWZiAAN5J2ASdpfV+thcvbKBmvYggjZvFx4zp8q7s5XGeyK6WerNbJjKB//RF6Mcp+srJY6uUs2MoAf92meisGPyE8n5kK8M7VERNkyBET4FUXtcX8xAPuQ8PsrVR8QR+pBQnysiyZIdTu11Pg6sn5lIZR6doenqBMiIgCIiAfFanmUjdcEeotPHRtTNRpnddEP+USTIejdzj4alT/ADMX/qt0gEyIiAIiIBk/aNoztMMKgG2i1z+BtjfPKek5hO8VqQZSrC4YEEHcQRYica1h0K2FrtTPu+8h4od3UbjzEodVHfkXumvtxKybrQOpFDEYJamdu1cHvA91WBIylfr4zCy61b1oqYR9nept7yH6g+DSDE5T/EuxPkVNfh8lbj8C9Go1OoMrKbEfQjiDxkedTbHYDSCgOVzDcGOSqvkfHoSJHTUPBIcz1GKjbZnUL1IANuskfTt/K+xGs6XzLuU/s50EXq/pDDuU7hL+LkWJHIAnqeU8/aPpcVK60VNxSvm/8jW2dAB6mWunteaVGn2ODsSBlDKPs0H7PxH5ec54zEm52k7STvJjJSmPhz+55Euq51+x+TV+znR2fFGp92kpP5m7oHpmPSZSaPQGuJwlBqaUlLsxbOSbbgBdQNtrcZHicqk6JciblqTqtWqFBZiFA3kkADzJmS0z7RqVO60B2rfEbimP5t09ZjTp5sRiKZxjs1IMCyjYoXko/wDdpvsPhNH4xWSmtJsoHuLkZQdxBsDLnxXk7Q9FP4Sx97WznmlNZcRiD9pUa3wr3U9Bv63lYGO+899IYTsq1Sne+R2S/HKxF/lI8oU233L6SS7F9obXPEYcjvGonwOSdnJt4+nKdCwumqeJp0qtM+7UUMDvQsCliPzAA8xOPyz0Bpg4eoT91rXHhmUh0a3JwOhPGT4czl6fggzYVS2vJ2iJ+K1xcbv5T9mkZwiIgCQ8NsrVV49nU6EFLf6ZPWTJDq7MQnNKg9ChgEyZ3SuvWGokrmNRhsIpi4B5sbD0vKLX7Wo5jhqRsB/iMN5v9wHhbf6cZg5Ty9RxepLeLp9rdHQz7UU/7D/vL/ae9H2m0D71OqvkFP8AUJzWa7UDV6niGepVGZaeUBTuLG5ueIFt3ORRmyVWkyW8WOVto1mH19wb/wDVK/iVh87WkLWvEYPFYc/b0s6AshzC+a3u232NrekpteNJYRk7Kii9qj2LIgUKBcMM1hfhMXOsmZrcvTOceFPVLaERJGBwL1qgp01LM24fU3O4Sp5LZHiaGtqFjFF+zDfhdSfQ2lQ2iqwfIaVTONuXK17cbW3TpxS8o5Vy/DIsTbas+z81AKmJuqnaKY2MRxY+A5b/ACl9p7U7D/otTsqSI6qWVgO9dRexO83tbbxkq6e3OyJ55T0criIlcnE23svYdrWBPeKJYcgxv9V9ZiZ6YfEtTYMjFWG4g2I6yTHXClRxc8paNPrLqdie3q1ETtEd2cZCCbMSbZd9xfwmVItsM6PqLrRWxDvTrWbKuYNYBt4FjbYd/CY/W+36dXy7s/zsL/O8kyTPHnPsjx1W+Feinn4wBBB3Hf5T9lnq7og4nEJTA7t8zngg3/28zIEm3pEzaS2zrWg6xbDUiws2RAw27HAsy7eDAjpJ0h6OFu0XwWo1vJrP9WPSTJtGOIiIAlfpmt2arV/7bZrcboyf136SwlVrTRLYKuBv7NyONwpbZz2Txnq8nHKtYuxZjcsSxPEk3M+IiYpsCbH2aYlhiHQAlHS5tuVlPdJ87kTJ4almdVJtmZVvwuQLzqmk8TS0ZhPsqd7kKObkE5nbx3fyFvCxgnvz32RBmrtx9swuvOAFLGvl3OBUtwLXv8wT1lBJGPxz1qjVKhzMxuT9AB4ADZI8htp02iWU0kmJpvZ5UAxyg/eSoB52B+gMzMlaMx5oVkqrvRg1uI8R1FxPYfGkxa5S0dxnliMUlMXdlQcWIUcd5mOx/tNphfsabMxH37KoPOxJPT1mH0rperiHz1WLHwG5VHBR4S/fUTPjuUY6en57HY8HpajVv2dRHts7rAn0kiqRlN91je+61pwgGe36fUyle0fKd4zNY9LyJdX9USPpfozxPLd4eU/IiUi4IiIBp9QNLJRxLCoQoqLlDHYAwNxc+AO35TYaU1PwdQ1Kr3UtdiwchQbbWte3PhOVU6ZYgKCSdgAFyTwAE2ugPZ272bFEou8Uwe8fM7l8ht8paw02uPHZWyyk+XLRl9E6Eq4mpkormtvY7FUcSfDy3zqureriYSnlXvO1i7+JPAcFHCWOEwaUkCU1CKNwAsP/AHzntLWLAo7+ytlzO+3og0agGIqLcd5ab7d5bvKbcgFT97mJOlLXwRFYDLT+0qCoH25xkyHLbLvOU/e3Xl1JyAREQBPl0BBB2g7Nu63lPqIBx7WLQDUCrgE0qg2HfZxsYE8yCRyPIylna8PhldKtJ1DKHcEHaCHtVGzkHA8xMvpX2ZqSTh6hT9l9q9GG0dbyhl6d73JexdQtaowOGwzVGCorMx3BQSfQTqNfCPW0Wy4pctQU2Jva4ZLlWPAmwv5mZ/QuhMXgKxqdgKylSh7NhexINxfb4cJ4a1a3YiqhpGi+HQ7GzBszDhcgADynkaxy3X8Ht7yUuP8AJkIiJULQiIgCe+CwT1ai06YzMxsB/v4Ab7zwmq9nFRRjCGtc03C/iupPXKD853E8qSOLrjLZ7JqEtwGxA3G7Kt6avdcq5idt8x4fd4gTP6a0JUwtTJUsbi6svusvEf2nXW0SvaA2GSxulhlL3XK1uWU9cp3gTJe09lCUF2ZgWIA8EsB6Xt6S5mwxMbRVxZqqtM5/ERKBdEtdX9XqmLqZU2Ktiznco/mT4CVU6zqDhVTA0yN7lnY8TmI+QAEmw41daZDmvhO0TNCas0cKPs1u/i7bXPXwHIS2iJqJJLSM1tt7YiInp4Q9JbAjfBUQ8rMezYn8rsfSTJF0ot6L22kKWAHiV7wFvMSQjXAI2g7dm60A+oiIAiIgFHQxhFf/ABEzPUZGp2GYKucK2+9yFBvbhLyQ6+ytTPxB0PM2DqT5ZWH5/OTIAn4y32HbP2IBV4vVjC1ffoU78QMp9VsZmNM+zVbFsMxB+BzcHkG8Ot/ObuJHWKK8oknLU+GcGqUyrFWBBBIIO8EbCDPmaf2h4MJjSRs7RFf821T/AAiZiZdzxpo05rkkxPujWZGDKSrKQQRsII8QZ8RODo1lH2k4kJYrSY/EQQfMgG30mc0hpGpXqGpVYsx9APAAeA5SNE7q6rs2cTEz3SERE4OxOmezXH5sM1M76TH91+8PnmnM5f6k6X7DFrmNkqfZtwFz3T0a3QmTYa42iLNPKGdciImqZYiIgCQ9E/4KD4Rk/cOX+UmSHgNjVV+FyRxs6q9/LMzDpyMAmREQBERAIekdnZt8NRPPvHs/q46SZIuk0vRe2/KSOTAXB8wQDflJFN7gEeIB9YB9REQBERAObe0//wCxS/8AGf4zMbNR7RsRmxtvgRF6m7fRhMvMnM/xs1MXyIRESIlNBqrqm2MJYtkpqbFgLktvyr/fnNLj/ZlTyHsajhwNmexUnnYAjzkr2bYlThCgtmR2zDx720H+XSayaOLDDhNlDLmtW0jhFegyMyMLMpKkcCDYiectta8StTG1mS2Uta43EqoUn1BlTKFLTaL0vaTERE5PTrOpWsP6TQCsftaYCtxYeD9fHmOc0U4jofSr4astVN67x4Mp3qeR/tOyaN0ilektSmbqw6g+IPMHZNPBl5rT8mdnx8XteCVERLBXEh09mIf9pEPozj+Y9ZMkPE7K1JuPaU/UB7/6YHWATIiIAiIgH463BB2g7D5SLotj2Sg7St0J4shKE9SpPWS5DwGw1V4VCeXeVX/q9bwCZERAERK7WHSPYYWrU8QpC/jPdX5kTxvS2epbejk2sOM7XFVn3guwH4V7o+QEroiYze3s10tLQiInh6StHaTqUHz0nKNu2biOBB2ES1x2vGKqoULhQdhyLlJHC9yfS0oInauktJnLmW9tCIicHQiIgCXWrWtD4NzbvU295CbfmB8G+v0pZe6kOBjqV0z3uN18t1Nm6cZ3j3yWji9cXs6Hgdc8JVAIrKh4P3T89h6EycumqB3VqX76/wB5hPaVoxUq06igA1AwYDZcrazedmt0ExlpbrqKh8WirOCbXJM7vRxCv7rK3kQfpI+ktiq3w1KZ5WLhSTyAYnpOJ0K7IQyMVI3FSQfUToOrWtZxNF8PWP2vZvlb41ym9x8Q+YkmPqFb0+xxk6dytrubeJ50KmZFbiAfUXiWSsekREASHT2Yhh4Oit+ZSysTzsUH5eUmSHidlak3xZ6fUrnHTuN6iATIiZvSuvuGokqCarDwSxUHm52el5zVKe7Opl14NJMPrRiGx1dcJhyCEu9Rj7oI2W2b7X9TylFpvX2vXBVPsUOwhTdyOBf+1p9ez3SSUsUQ5AFRcgJ3Zrggddo87SrWabaheCzOGoTp+So05oR8LV7OoQTYMCu4g348wZXTqOsmo/6VX7XtSndVSMubdfcbjjMfrNqc+EVXziojHLe2UhrEi4udhsdsr5MNS20uxPjzTSS33M9ERICcREQBERAERP0CAS9DYIVsRSpsbB3VSRvsTttznStL6ZoaNREp0trA5VWw2C21n3+PMzM6salYjtqdWovZKjK/ePfNje2Ubr87SV7Uai5qAB74DkjgpK2+YPpLcJ48brXcq21eRTvsZfTunqmLqZ6lhYWVR7qj+58TK2IlVtt7ZZSSWkJ7YTFmlUWou9GDjzBv/tPGfoUnYN52DzMHp2vQdUNh0tuAKjmFJS/XLe3Ofs+NDUcgdPhKD/SSJtIxmWMREASHpPYqt8L0zztmCm3mCR5EyZI2kaJek6r7xVsv4rd035GxgGL9omsTKww1NrbL1CN5vuTyttPmJgZY6xYntMXWfbZnJF9+XZl+VpXTJy06ptmrilTKQiIkRISE0jVFrVKgtus7bPLbOl1sO2O0UoBDVGRDcnfUQi9zxNj6zlktNE6zYjDDLSeyk3ykBlvxsd3STYsinarwyHJDrTnyj1xWp+LpqWai1hvylW2eSkmU06jqRrHWxXa9rk7mSxUEHvZt+0/DMJrBh82OrJSW96rBVUb2J2gAc7z3JjlSqn2IunTmvRVKpJAAJJ2ADeTwtNxoT2bFlDYlil9uRLZvzMbgeQ9Zc6pamLhwKlWzVj1FPkOLcT6c9TLGLp15sgy9R6kyx9nGEt/1Bzzn+YtKfSfsxYAmhVzfs1Nh/eXZ8hOgxJngh+iBZrXs4dj9GVaDZaqMh5jYfI7j0llqSinHUc+67EX+MKSvznWcVg0qqVqKrqfBgCPnMdpX2d2btMI5RlOYKxNgQbjK+8dbys+ncPlPcsrOqWq7Hv7QtJYiilM0nKIxZWK+9m3gX8Ba+7hOb1azOxZiWY7ySST1MvdZ9I4xstPFgqFNwMoCsd18w2N0mfkOa+VEuGeMiIiQkwmm1D0Ga+IFRh9nRIY8C/3V9dvTnIOr+rFXFt3Rlpj3qhHdHIcW5etp1DAJh8LSFJXRQuzawuW8SectYMTp8n4K2fKpXFeT3AtiD+3THTI5+vafLnErcdpT7RnRkAo0y4zhhnzZvdJIuPsxYi4Oafs0TPL2IiAIMRAOPa16NNKtm+697cmQlGXoV9CJSzruk9BJiUrUW2EOKiEfcLINvVg5I8bzl+ldEVMNUKVVsfA/dYcVPiJm58bmt+jRwZFU69kKIiViwIie+DwT1XCU1LsfAfU8BzM9B96OxVVHtQZ1Z7L3CQWvuGydM1S1SGGXtKlmrtvO/IDvAPHif+H81S1OXCjtKlmrEb/BBwXnxP8Aw6KriVX3mVb7rkD6zQw4ePeihmzcu0npEh/ran90l/wK7288gNusfprndRfqUH9RloqkyJR4mnWJclKgc5cnZ1CaY2eIul9t793dLD9EqHfWYfhWmP4g0AmTxr42mls7ot92ZgPqZ4/qpD72ZvxO7elzYdJ7UMIiXyIq335QBf0gEWvjKVRSrKaineOzdh/Da0z2M1JoVTdKFWmd9+0RFI5Kc5B5FR03TYxOaia8o6m6nwzAf/F5J/xso/DnP9MtMH7N8OhuzVHO+xKhb+QXdyJM1cThYoXo6eW37ISaHpAAFSwHg5Zl8whOUHyEk08Oq+6qr4bABs6T0iSkZ8PRU71B8wDE+4gCIiAIiIBW/pqLimUugLKgtmF84J2WvsJDpYePhunvpLB0qqFawVl396wtzB8POZvSWk2/S2oWUo9bD3ve+6jzt4cJpqejaQsRTS423sCQfMw1sJ6MHpDUegxJw9cn9nKaoB4Z6e7rK8ez/Ek92xHE90X5hrG3MA9d06rEgfT436J1nteznWB9mVS96tSmBwQsf8xUfTqJrdGavCiuVGCDx7NQpb8TOXYnyItLiJ3OOY8I4rJVeWQ/1Yv3mqN5u9vKwIBHnPSjgKa+7TRfJVH0EkRJCMREQBERAEREAREQBERAEREAREQ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pe-images.s3.amazonaws.com/basics/free-transform/rotating-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200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5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premade graphics that are available online and in many software packages; may be vector or raster.</a:t>
            </a:r>
          </a:p>
          <a:p>
            <a:endParaRPr lang="en-US" dirty="0"/>
          </a:p>
        </p:txBody>
      </p:sp>
      <p:pic>
        <p:nvPicPr>
          <p:cNvPr id="13314" name="Picture 2" descr="C:\Documents and Settings\student\Local Settings\Temporary Internet Files\Content.IE5\OXWBKIJG\MP9004424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352800"/>
            <a:ext cx="4343400" cy="28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4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raster images that contain millions of colors.</a:t>
            </a:r>
          </a:p>
        </p:txBody>
      </p:sp>
      <p:pic>
        <p:nvPicPr>
          <p:cNvPr id="14338" name="Picture 2" descr="http://www.andrewweeksphotography.com/blog/wp-content/uploads/WeeksPhotography_Coli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63" y="2400174"/>
            <a:ext cx="6000937" cy="4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2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Art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created drawings or paintings; may be raster or vector.</a:t>
            </a:r>
          </a:p>
        </p:txBody>
      </p:sp>
      <p:pic>
        <p:nvPicPr>
          <p:cNvPr id="15362" name="Picture 2" descr="https://encrypted-tbn3.gstatic.com/images?q=tbn:ANd9GcQCzPr0i_2cLW2E9zeJ_CtfJ-SB77LNZTFNpEerogdaTgV-IJ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6184"/>
            <a:ext cx="4745831" cy="34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on the page that is not actual text, from simple line drawings to fully active images found on the World Wide Web.</a:t>
            </a:r>
          </a:p>
        </p:txBody>
      </p:sp>
      <p:pic>
        <p:nvPicPr>
          <p:cNvPr id="4" name="Picture 2" descr="http://coachesaid.com/Content/Mascots/nc-nckhs1-letter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2143125" cy="22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8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amount of detail (or data) stored for an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Aspect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of an object’s width to its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4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Raster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bitmap graphics, consist </a:t>
            </a:r>
            <a:r>
              <a:rPr lang="en-US" dirty="0"/>
              <a:t>of grids of tiny dots called </a:t>
            </a:r>
            <a:r>
              <a:rPr lang="en-US" dirty="0" smtClean="0"/>
              <a:t>pixels. 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RERQUEhQWExUUGRYXGBUWFxUbGBcUFxoWFxQXFhcYHCYeFxwkGxgXHy8gIycqLCwsFx4xNTAqNSYrLCkBCQoKDgwOGg8PGiwkHyQqLCwsKSwsKS8qMCwsKjAsLy4sKjU1Ki8sLy0sLCwpLi0sLCksLS0qLCwsLC0pKiktKf/AABEIAOoA1wMBIgACEQEDEQH/xAAcAAABBQEBAQAAAAAAAAAAAAAAAQQFBgcDAgj/xABVEAACAQIDAwQMCAoFCwUAAAABAgADEQQSIQUxQQYHE1EUFyIyUmFxdIGRsdM0U1SSk6HR0jVCVWJyc5SjssEVI0OC8BYkM0RFg6LC4ePxJWNkhOL/xAAbAQEAAgMBAQAAAAAAAAAAAAAAAwQBAgUGB//EADcRAAIBAgMECAUDAwUAAAAAAAABAgMRBCExBRITQRRRUmFxgZHwBiKhsdEykuFCcvEVM2Kywf/aAAwDAQACEQMRAD8A3GEJQ3UOTepXUmtWQslarct0lQhVUvlUKoXcLncBprWxOJhhqfEqad2r8DKTbsi+Qme4umadOtlrVmCBlzPUq5lqWOQgpUAIvYWIvqDu33HsVxwJ/Rq1B9TfbMYXF08VDiU/rk1z+zTMyi4uzJGEjcpG/px6Q3svFFZfj3X9IKP4klo1JGEaLTY97Vv/AHUPsnoUqnxg9Kf/AKgDmEbZavhJ81vvQvV/9s+lh9sAcwjbpKvgofI5+7Dp6nxY9Dj+YgDmEbdkv8U3oZP5sIdln4t/+E+xoA5hG3Z35lT5h/lDs9eIcf3H+yAOYRt/SNPwreUMPaIDaNPw19YgDmE4DHU/DT5w+2dFrqdzA+kQD3CIDFgBCEIAQhCAEIQgBKCMctIMVrov9dXZlupN+lqAqy98AQAQVBsd4taX6NaXc1GXg3djy7nHsPpMqYvCU8XT4dTTXz+qNoycXdFFxm0Uq0a2auhBUkLdV1UEoqKbOzFrXYgCwAAmhgxbRoaBp609V40/uHh5N3kmMHgqeDp7lPru9NfKyEpOTux3EInijXDi49I4g9RHAzpLhqcHwNM70XygWPrE8nBAd6zr5GJ+prxzEMAyTkxQ2ltinVxS7UfCL01SmlFKKMFRLWu2ZbnXq+wTPa+2n+XK37OnvJ55i/wa/nFf2rNFgGedr7af5crfs6e8h2vtp/lyt+zp7yaHCAZ52vtp/lyt+zp7yHa+2n+XK37OnvJfMVjUpAF2C30F5DYzlfhEchsQikW0Ob7JhtLUFc7X20/y5W/Z095PD8gdpj/blf8AZ095PGOxFR0ZabuWNrAM194Jtr1XkJidl45rWFY/7w/elOePw8NZx/cjZRZOf5CbT/Ldf9mT3kP8hNp/luv+zJ7yVs7Gx/g1/pD9+A2Nj/Br/SH78r/6rh723o/uRncZZl5v9pn/AG3W9OGT3kQ8220Tv21UP/1afvJB4fZmNUaisNfDP3pYMBtA0ujNWoyhMufMzaZbZr/XLNPHUJ6Tj+5GHFo4Hmx2h+Wqvow1MeypAc2G0fy3X+gX3stuA5WYWoxCV0YgXsM2646xJjDYpai5kIYbrjrltNPQ1M8HNrtL8uYj6Ee9noc3W0/y5X+gX3s0aEyDO+17tP8ALlb9nT3kYYg7Q2VjcAK20GxtLF1ugenUpKmXNYBlIZjcE34buN5qczvnS+F7F8+p+1IBoghEEIAsbY5bAON6HN5RuYeq/wBUcwgCK1xccYsbYLS6eAbD9A6r9nojmAcK2FucynK/hDiOphxESjitcrjK31N41PHyb44nitRDizC4/n1g8DAPcQxr0rU+/wC6Tw+I/TH/ADeuOr3GkAzvmL/Br+cV/as0WZ1zF/g1/OK/tWaLACR21drihRqVMubo1LWva9uF7aRziKpB0mTVeVWJrYxsNUqBqL1npMuRBennZbZguYaDfe8hr1o0YOUuSf0MpXJfG8uhiwFFIpk1uXBvfTqEYPyLbGHphVFMNplKE2y9zvzDqk9s/kthwTZDu8N/vSbwuEWkuVBYC+lyd+p3zwO0PiGdR2oNrTVR6vMtQpW1IzCbAKMGzg2/N8RHXJWlStOkJ5adWU85E6VghCEjMnKrRvIXaHJg1RUHSAZw34pNs1/Hrvk/CTU606bvFmGrlBTkucB/WNUFTP3FgpW3417knq+uSGE5w1wq9GaJfe1w4G/hbL4pZsZgEqgCoLgG41I13cD45CY3kphmfWmdwHfv96eq2f8AEMoZV23roo/wQTpX0LphsZnCm1swB8lxeOZknJjljinx1Ki1QGnnZcuSn3qq+UXC34DjNVw9Qm9572nUVRXRVasdpnfOl8L2L59T9qTRJnfOl8L2L59T9qSQwaGIQEIAsIQgDXEdy6vwPcN5D3p+dp/ejqc69IOpU8Rb/rPOEq5lF940b9IaGAdoQhACNThyhvT3X1Th4yvgnxbvJHUQwDO+Yr8Gv5xX9qy/YzHJSXM5sL23E669XklB5jD/AOmv5xX9qyX5wNrmjhlYKG/rFFibb1c9XimspbquwVfnBbsjEq9LulFJVudNQ1QnRrcCJZ9kYZhSo3G5KfH80Svcn8H2dTNVj0ZVilhruCte5t4X1S5YelkVV35QBfyC0+c7fx/GqcJf0t8mXKULK50nlqgEiOUu3zhFQhA+Ykaki1hfqMrrcv3J/wBCvzz92cjC7MxGJjvU43XiiSU0tS9wlI2LzhvXrpSNFVDZtQ5NrKW3ZfFLhhcTnvpa1pBicHWwst2qrO19UzMZKWh3hCEqGwTz0ovaV7lLyrbCVFQUw+Zc1yxHEi249UhH5wXF26FdNe/P3Z1MPsnFYiO/CN14ojdSKL9CVLk3y3bFVGQ0lTKua4Ym+oFu9HXLTQq5heVMRhauGnuVVZ+RspJ6EHylwjHDVgBvA4jwlkfzcYhcMa/S9znFO1he+XpL97e28S0Y/CdLTZL2zcfSD/KUvlGOwMmX+s6TNv7m2XL1Xv331T03w9tBU5Kg+bb0fZ/ghqwvmajhsStRQyG6m9jYjcbbj5JQOdL4XsXz6n7Ulj5G7SNTBUnKgXz6X6qjj+UrnOl8L2L59T9qT6CndXKhoYhAQmQLCEIARqvc1SOFQX/vrofWLfNMdThjaZK3HfL3Q8o4ekXHpgHeE806gYAjcQCPIZ6gBEMWIYBmvMu9tk1je1q2JN+q1p72jX7JQI56UAhstwdQCL2HlPrjXmlqAbGxH6zF/UojXkRUD4ggb+jY6/pJOZtWq6WFm11G8FeSLVyXwa0qTBVyDOTaxHBRfXySVrmym2+0KKWGs9MNJ8mqVHObm+ZfSsincr2ulPP4RtfySQ5K7LwL4ZWrLRL3e5ZhewY249Ua8utmPVp0gttGY6k+D5JQ8ThjSJRrXtw1Go0n0L4fr0ejRi2r5/cqVU7mn8p+TOGw2FqVsPRWnVTLldQbjM6q1vKpI9MjeQuNqVBW6Rma2S1+F89/5R/tDlTSxtE4ekHDvlsXAC9yQ5uQTwU8IvJnZL0Okz5e6y2ykndmvvA65Q+Iq9CScY2vZeP6jaimTcb45yF7nfcbo4niqtxPExdmWSjcpwGqIalicv43VmaWjZOwtnvRpZkoM7IlxmFyxUX0vvvKzy22S9SshXLoltSfCY9UrOyqooYqkz/2dVC1te9YXt17p9O2NXo9Fgrq6WfqUqidy+cstj0sFSR8JTFF2fKzINSmVmsd+lwD6I45H4l6mHvUJY5mFzvtpaedr7YTaKrToBgyHOc4AGWxXQgnW7CPdg4FqNLK9r3J0Nxr6J574irUZycYWvl46E1FMkZX+VeAWr0eZM9s1tCbXy9XklgnOtTJtaeWo1HSmprkTtXRWcBjTRRaaP0aruS4Frkk6HXW9/TDnS+F7F8+T2pK/wApawXGODvBT+BJPc573xexvPk9qT67s+pxMPTb7Mfsc+as2aKIQEJeNRYQhACEIQBrhO5LJ1HMv6LfYbj1R1GuL7kq/gmzfotofUbH0GOoARDFiGAZTzU/gbEfrMZ/CI15uj/nTfqm/ipx1zVfgbEfrMZ/AI05uvhTfqm/ipzg7dv0af8AayWlqaRCEJ8sLw2x2AWqAGJFjfS38xITGcg6NVyzPVBNhoUtppxSWSEsUsTVo/7crGrinqQmz+SVKjUWorVCVvYErbUEcFHXJpVtFhNKtadV3m7mUktAhCEiMjLHbJWqQWLCwtpby8RIWpzf0C5fPVuTm3pa5N/AlnhLNLF1qStCTRq4pkVsrk5Tw7FkZySLd0V3XB4KOqSoECYAyKpUnUe9N3ZlKwQhCRmTLeWB/wA/qeWn/AksfOZ8M2N5+vtSVzlgP8/qeWn/AAJLHzmfDNjefr7Un1nY9+jQ/tj9ihU1NIEICE7BGLCEIAQhCAeaiBgQdxFj5DOOCclbHvlOU+Ubj6RY+mOI1buaoPCoLH9JdR6xcegQB1EMWIYBlnNNTvsbEfrMZ9aiNuQlLJiSTr/VsNP0kkhzOLfZFcHca2KH1CecJhloHNT32tqb6Gx3egTk7Xp7+Fn4Mkpv5kXOnUvPUYbFxDPTJbfmI3W4COsTUKoxG8Az5PKFpbpeG21drDDhSylsxtpbqvxnvAbRFZA4BAJIsbcDbhKLzg7dqpTokFRd23qPBkpyH2jUqYNGNiS1TcumjGdGeBccKq3W7ff8Gm981i4wgDCcskCEIQAhCRm1ca9OlVZd6q5FxxAJE3hBzdkYbF25tdcMisylszZdLdRPHyRng+VSOtwjDU+Dw9Mz/lFytr1EUOy2DX70DWxH8552Ptl+i3rvbgPFPQLZDhSTna9+tkXEzNfRrgHrnmpVtEwxui+QeyR+3MUyZMvHNwv1TgQhvT3UStlH5U0M2NqEG1zT/gQSf5zkti9jefJ7Ujergkqvne+YkXsbbrAaeQCO+dL4XsXz5Pak+u7Np7mGpr/jH7FCbzZoYhAQnQNBYQhACEIQAnHF0cykDfvH6Q1H1ztCAc6FbOoYcR6usT2Y2w/cuycD3a+nvh69f70cmAZ1zGj/ANMfzjEf8skOcfZ7vhFFNdelU6EDTLU8Y8UYcxf4Nfziv7Vl32vs3p0C5stiDe19wI6x1zWcd6LQKFyLxQw1BkrnIxqFgDc9yVQA3W/EGWXaCmpQfJqWQ5eF7jTfKdyyTsSutPv7oGv3u9nFra+D9ctuysXelS03onHrUeKfNdt4F4etxktX3ci7TldWK3R2BW1zU7+Uof5zP+WnI3HVMW7UaL5CqAZalNRfKAdM44zdI0r4DM1723cOr0yrg9r1MPU37LS2d/yZlTTRkOwaNWrXSmmZnOay5t9lYnebbgZesDyYxa3zU24fjp4/zoxwfJ/+jagxefpeiv8A1eXJmzg0++u1rZ77uElO21/8b97/ANuexhHB4+O8pvqyVu/miv8ANEkqGxa4QAob28JfH45HY7k5imSy02JuPx0+9PS861/9W/e/9uFfnXyi/Y1/97/25mGxMJB7ylL6fgcSRUdu7KxFJ1Dqykre2cbrkcGlUXZGJevYK5zPYDONbtpvaaNitsf0kely9Dk7jLfPf8a97Lbvt3ij/Z3I6zU6vS7ir5cnjDWvm/lIMVj8Ngk4Qld6Zp/hGYxciM5Dcmq9Gs7V6WVSlhmKN3WZTuBPAGXhMOoHer6hOsJ4TFYueJqcSWT7i1GKSsc69daalmNlG8/VwlI5cucV0PY93yZ81tLXyW7619xlg5SY+2Gqm24Dj+co6pDcicJ2Ya2vR5AnDNfNn8lu9+ud7YGz3Vqqs9E2uXZ/kiqzsrFm5EYFlwNEOvdDPe9if9I9tfJIPnS+F7F8+T2pL3s7B9FTVL5st9bW3kndfxyic6XwvYvn1P2pPo0VupIpmhiEBCbAWEIQAhCEAIQhAG2NFgHH4huf0To31a+iOLwIvG2CNgUO9Dl/u71Pqt6jAKJzF/g1/OK/tWaLM65i/wAGv5xX9qy/Y2oVQ23nuR+k2g+30QCgLsHC47F46piruyV1ppevWQLTFCgwCqlRQAWZzu4mUTDYdez+i6SqKQrsgUYiuAKYcqACKl7WA1vNjTkpg6zO9XC4eqxbLmqUaTMQgCC7MpJ72R+2uQOGehVWlg8KHZWCEUaK2bhrl0jERVaG7vNZcvDxQWTK2uDShjcIKFVx0hrhg1etVUhaV1utSow0PklvGJK9+NPCXUekbx9czunzfPhTmelSQnRWTJmB3nUDTSTezeV1HCJ0NcsHUk3VSQQ2o3bjbhPnu2NmVvlcd6dla7Wbzbve70vbnoW6c14Fnr4KlWQqwDo1r2J1sQRqD1gRh/kbhPih86p96dUx1F27gsrHiARfjrwPpjpMQw3jOPCUa+lfsnm41K9LKEpR7rtE1kyOPJPCj+yHzqn3p5HJPCtoaQt+lU+9JulXVu9N/wCXlHCe5t0/FLJ1JfuZjdj1Ebg+TlCkCEp5QTc90513cT4pIogAAG4aDyTy9UDfGGJ5Q0qYYsT3F79yeG+Qvi1nneT82ZyRIlrb40r4qzWzAbuIla2lyho4xQlEkspzHMpAtYrvPjIkVV5EYnEXekiFbW1YDUb9J3cBsKrXzqXj4x/wRyqpaHHYu06+JxiUK5Z6Lu6spUAFQHYd0oBGoG48Jp+wth0cNn6GnkzZb6sb2zW74nrPrjvBYdlVAfxVUHXiBaPJ9Ew+Gp4eO7BJeCSKbbYTO+dL4XsXz6n7UmiTO+dL4XsXz6n7UlkwaGIQEIAsIQgBCEIAQhCAEa1+5qK3Bu4Pl3ofXcf3o6nitSzAjyegjUH1wDPeYv8ABr+cV/asvVZr1B1UwXPlNwv1ZpknNvy9weysPVwuPqth66YisWQ0qx0JWxBRCLaGT7c8+yilT/Ou6cn+xxGg71dej8HWAX/ALamvWRc+VtT7Y4lEHPbsgf63+5xPu4vbu2R8r/c4n3cAtm1dkiuFBYrlN9LeTjKjtbmxpVqhZq1QXAFgEtoLdU9du7ZHyv8Ac4n3cQ89ex/lX7jE+6msoRlqCHqYg4UZ+/C7ifH3Nmt5d851OXlRN1JDfxtJCpzp7BYENVQg7wcNiPdSMrcv9gAjK1JlPA4avdfITT1Hi9XVOTV2NhKmbgvqSKpJczlV5fVGNzRS/hBnB9YgnOPXG+lTb0sD9h+qd/8AL7k94VL9mr+6nuny/wCT19Wo/stf3Ur/AOg4bsL6meKzxR5fPU/s0BHC7X9Ue08IMSAGJXptDbhn32v1XjWty/5PHc1L0YauNfERS0najzqbGpBcldGC2sDh8QGFt1mFLX0+uWaWx8JTd1BfUw6knzJjY3NxSouzCtUNxbUJ1g8B4pbNm7PFBMgJYXJubcfJKbT57dkWv2Tl8XQ4j+VOe+3dsj5X+5xPu51YwUckRl6hKL27tkfK/wBzifdw7d2yPlf7nE+7mwL1M750vhexfPqftSOu3dsj5X+5xPu5W+UPLDDbWx+yqeAdq7UcUK1S1OqoSmmUsxLqOAP+LQDXRCAiwAhCEAIQhACEIQAhCEAZbSw6stiqlnIQEgE679/ULmeMTgKd6aimmreCu5QT1dYE799V8SD/AIm+xf4oHWsPzVPrYgD+EwD12BT+LT5q/ZDsCn8WnzV+yd4QDh2BT+LT5q/ZDsCn8WnzV+yd4QDh2BT+LT5q/ZDsCn8WnzV+yd4QCPq7LVTmSmmvfJlWzeMaaN9R+udaGHpOLhE6iCouD1EW0MdxvXw1zmQ5X+ph1MOPl3iAL2BT+LT5q/ZDsCn8WnzV+yLQxGbQjKw3qfaOseOdoA2fZtJhY00I6iq/ZOB2Sq94qEeC6gj0Na49N5IQgEeopXs9JUP5yrY+Rtx9sc9g0/i0+av2TsygixFx1GNuxCv+jbL+adV9W9fRAPfYFP4tPmr9k908Oq96qr5AB7JyGLK6VFK/nDVfXw9No4BvAFhCEAIQhACEIQAhCEAIGEQwDHOSuwG2rSrYzE43GU2avWXLRrBKaomWwClTuB9Qklg+bzDVSei2njqhFr5MWhNuF7JPfNOpOyqoGpNbFADrJC2EmtgbOqpUpGsGa1AKhCBQhOXpKdS2ubRbEnr43lzEYipCq4R0uSU6UJU3JvMia3NhSRSz7R2gqjeTilAHlJScW5vcMKfSHamOCHc/ZaZb+XJaW/b+HL0dAxKvTcBVDG6sDcoSM4G+2/q1kVhsNUVGZ6bk1KzsGRFFSkCoXpFpENbMQRbUgNrvMgeLrJ6m9OjCUbt5309++4h05usOSoG08eSwuoGLW7DrHcajQ+qdaPNfScArtDaLKdxGKFiOsHo52bYlToEC03VwGLcLoGqBbqP7VlqOSAdATxtLVshnNNOkGVrkWtl7kMQhK/ikqAbcLxHF1XqxVowgrxd87Hz+y1rkdl4v6d4hWuP9bxf07zue+PlMRzpKPTq/a+xlUYOm5Xz6vT8++XECv8rxf07xQlf5Xi/p3nVD/jhPebfu/wAdUdOr9r7G9OhCSTfv375XbGlXuD2Vi77gemeONm4arUrU6bYzFgO6qbV2vZiAbeOelceKOdhfCqH62n/EJHWx+IVOTU+T6uo0nRhGzTuWnEch6dMXfaOOQbrtigBfq1SeqPINHAZdoY9gdxGJBHrCSe2xh3focmhFQEtlzZRlcXI6tR6562LQKUyHBDlmL3GhYnVlsLZTpb7Z4p7bx/B3+O79WX4/98iy8PT3N7mV2tyIpoQH2jjlLbgcUBfyXXWD8iKYYIdo44MdynFC58gyyW25hXLMUVmNSkaZ7gMN5sL3HRnur3Nx6RG+J2dVzOtmJY0iGCgr3K0xdnOq5CjEDjmk9Pa2NlFN4hq67u7u925cpI4Wk0s/eXvy9GC8iKZ3bRxx1y6Yod8eHeb/ABTlTwFTZeNwBo4rE1ExFcUalOtUzoVbKLgWFiL3v4hJY4GpTqhqatlByqGF9xVbnwRlL2J4D86NuWPwvZPnqe1J0tl7SxVXHUqU6zlCW9dO3KL18/eRWr0YQjeJrAhEEJ6kpiwhCAEIQgBCEIARDFiGAZtzOG2zmv8AKMR/yS34XaSVDZcwuLgspAZetSd4lN5oaWbZlRfCr4kevKJaNn4GorqWsAqZSA7EMQAFIUiy6D65JjHJYhpaXIXKSaSWRIYnErTXM264GguSToAAN5nD+lUy3s5OYrkCnPmGpBXhpPW0cOXpkKATcEXJGoN9CNxjKns2oqMCFfO5Z0Zm1WwAGe176A7pVlKalZaGJympWSysOE21SNtTY8SCAO+0Y8D3LeqPcPVzBWAIBsbEWNuFxwkHU2EzU1WyAqCb8d5KUw1r5QCdf+sl9n0mVFDm5ueJNgSSBc77CwvM05Sf6kKcpvKS5GB9GWew1JJhVoFbXsb7iCCPqnujWy1LnddgfIbg+2GJqKQoXhe5yhb7rbt/lnNbe8SuUuIlbL/P8epzpUS19wtvJIA+udRgW1vYZTY3Ntd+k84ZwDckqeBABt13BjkY0ZiQzqCwOgGumtxfQn1azDb5GlSdRN7q+j9+/VsMG2m7Xx8NdT1CwJjjYPwqh+tp/wAQhTxw1BvY30tcKL3AA48fqnrYhHZdG2g6VLDxZxaR1m+HK/U/sSUpTcvmRqtauEAJvroABck9QEWjWDC4v1WIsQRvBE5YuiWClbXU3sdL6EHXhvi4KiyqQ3EkjUtYcBc75873YcO98y2pT4m7bL3z9cha+MVDY3OlzYE2HWeoRHxqg214XIBsM2654XnHH4RnPc8Vyk5iPXbeNZyq7MNza1jl7ok3FgobTj3v1yaFOi0t5kE6ldNqK+/f/HvR0mPU7r3JAAtvvxHi0OsrvLH4Xsjz1PakmH2c2fMtl13A2sLjXQak2Nx4x1SH5Y/C9k+ep7Unb2FGmtp0eG+1/wBGbOU3CSmjVxCAhPfkQsIQgBCEIAQhCAEQxYhgGZc0lbJsuo1r5a+Ja3XlCm31Sd5N8rey2y9Gq3pirdKq1QoJACOQBkfXceoytc1mKpDZ1alUq06bGtiVId0VlzBRcqxB/wDEnNkYKlRek74zDv0FI0kCdFTuDkuXPSMXPcC24C565dxEVxJ3XPvNVoTm19p9j0w2UuzOlNVBAu7nKt2OijiT4uMYHlK3RO3RAPSqGnVDVUWnTKgNmaqdMpBW2l7ncJ12viaFek1Psigua2rNRddCDZkZtQbdYPEEGRuFwNKlTtSxtBGNRqj/AOh6J8yhchpdILKAFt3V7i5vcyCMVbNZ+Zk6U+XCf1ZemyK65jcgtr0tsigd2pNO2YHfUTTWWLB1SyozAKTYlQc1r8Mw0PolWbZOHNBaDYykVXOw7ukB0rsXzZQ9si3KhOAJ13Wl9kYnD0Ka0+yKLWLG4qUwO6YuQq5jlUXsBfQARKK/pQMOxNTLmPj/AJzyjX9m8EegiecRVU3Gdd/WOu/XPK1VuTnXW3EcL+PxzmKEeG7r5vPu8us35nR3sL9USpUA/wDIGm7jPFSqpBGZdfGPtiPVUm+dQSLHUeXrm1OEbLeXX1+XtBnYHW0kNg/CqH62n/EJFGolrZl0/OG61uv/ABYSQ2HikGJoEuoAqU9Sy+EN5vK+LguE9xPR9fUZjqadtrbHYyocqnO4TunCKLqzXLEG3e/XOuydo9PSFTLluWG8EHKSLqw0ZTa4PERntV6Vbo8uJooabhwS1Nge5ZbEZx4XXwnrZT0aKsDiKTM7tUYh6arma2iqGOUaDieJ4zwMqNLoqtF8S/VLS78tLd5au97uJeQ2M5SLTqsmW6oyq7Z1BBbITlQ6uFDoWPDNxj/+laPx1L6Sn96Q2MwNCpUduyaIWoyM63pFiVCAhKme6BgiAix3TTBUae++kRdrdUtbrq7r25dZmTfIdYHlGKrBQlmJGmYaLa7FjbRhoCvWQOu0byx+F7I89T2pHGMwVGrUFRsVSzX1OenooZGRU7vuCMlr63zv1xlypxiVMbslabo5GMRiEZWIUFLkhSbCd/ZFKktpUJUYtfqurSye6+b1XvuUVRvcdzXBCAhPalYWEIQAhCEAIQhACEIQCr7U5s9nYmq1WrhUZ3N2YGotzxJCMASeJtcxr2n9lfJF+kr+8lyhJlXqrJSfqzFkU3tP7K+SL9JX95DtP7K+SL9JX95LlCOkVe2/ViyKb2n9lfJF+kr+8h2n9lfJF+kr+8lyhHSKvbfqxZFN7T+yvki/SV/eQ7T+yvki/SV/eS5QmekVu2/ViyKb2n9lfJF+kr+8h2n9lfJF+kr+8lyhHSK3bfqxZFN7T+yvki/SV/eQ7T+yvki/SV/eS5QjpFbtv1Ysim9p/ZXyRfpK/vIdp/ZXyRfpK/vJcoR0mt236sWRTe0/sr5Iv0lf3kO0/sr5Iv0lf3kuUI6TW7b9WLIpvaf2V8kX6Sv7ySGw+b7AYOp0uHwyJUAID3diL6HLnY5dNLiWKEw69WSs5P1YsghCEhM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RERQUEhQWExUUGRYXGBUWFxUbGBcUFxoWFxQXFhcYHCYeFxwkGxgXHy8gIycqLCwsFx4xNTAqNSYrLCkBCQoKDgwOGg8PGiwkHyQqLCwsKSwsKS8qMCwsKjAsLy4sKjU1Ki8sLy0sLCwpLi0sLCksLS0qLCwsLC0pKiktKf/AABEIAOoA1wMBIgACEQEDEQH/xAAcAAABBQEBAQAAAAAAAAAAAAAAAQQFBgcDAgj/xABVEAACAQIDAwQMCAoFCwUAAAABAgADEQQSIQUxQQYHE1EUFyIyUmFxdIGRsdM0U1SSk6HR0jVCVWJyc5SjssEVI0OC8BYkM0RFg6LC4ePxJWNkhOL/xAAbAQEAAgMBAQAAAAAAAAAAAAAAAwQBAgUGB//EADcRAAIBAgMECAUDAwUAAAAAAAABAgMRBCExBRITQRRRUmFxgZHwBiKhsdEykuFCcvEVM2Kywf/aAAwDAQACEQMRAD8A3GEJQ3UOTepXUmtWQslarct0lQhVUvlUKoXcLncBprWxOJhhqfEqad2r8DKTbsi+Qme4umadOtlrVmCBlzPUq5lqWOQgpUAIvYWIvqDu33HsVxwJ/Rq1B9TfbMYXF08VDiU/rk1z+zTMyi4uzJGEjcpG/px6Q3svFFZfj3X9IKP4klo1JGEaLTY97Vv/AHUPsnoUqnxg9Kf/AKgDmEbZavhJ81vvQvV/9s+lh9sAcwjbpKvgofI5+7Dp6nxY9Dj+YgDmEbdkv8U3oZP5sIdln4t/+E+xoA5hG3Z35lT5h/lDs9eIcf3H+yAOYRt/SNPwreUMPaIDaNPw19YgDmE4DHU/DT5w+2dFrqdzA+kQD3CIDFgBCEIAQhCAEIQgBKCMctIMVrov9dXZlupN+lqAqy98AQAQVBsd4taX6NaXc1GXg3djy7nHsPpMqYvCU8XT4dTTXz+qNoycXdFFxm0Uq0a2auhBUkLdV1UEoqKbOzFrXYgCwAAmhgxbRoaBp609V40/uHh5N3kmMHgqeDp7lPru9NfKyEpOTux3EInijXDi49I4g9RHAzpLhqcHwNM70XygWPrE8nBAd6zr5GJ+prxzEMAyTkxQ2ltinVxS7UfCL01SmlFKKMFRLWu2ZbnXq+wTPa+2n+XK37OnvJ55i/wa/nFf2rNFgGedr7af5crfs6e8h2vtp/lyt+zp7yaHCAZ52vtp/lyt+zp7yHa+2n+XK37OnvJfMVjUpAF2C30F5DYzlfhEchsQikW0Ob7JhtLUFc7X20/y5W/Z095PD8gdpj/blf8AZ095PGOxFR0ZabuWNrAM194Jtr1XkJidl45rWFY/7w/elOePw8NZx/cjZRZOf5CbT/Ldf9mT3kP8hNp/luv+zJ7yVs7Gx/g1/pD9+A2Nj/Br/SH78r/6rh723o/uRncZZl5v9pn/AG3W9OGT3kQ8220Tv21UP/1afvJB4fZmNUaisNfDP3pYMBtA0ujNWoyhMufMzaZbZr/XLNPHUJ6Tj+5GHFo4Hmx2h+Wqvow1MeypAc2G0fy3X+gX3stuA5WYWoxCV0YgXsM2646xJjDYpai5kIYbrjrltNPQ1M8HNrtL8uYj6Ee9noc3W0/y5X+gX3s0aEyDO+17tP8ALlb9nT3kYYg7Q2VjcAK20GxtLF1ugenUpKmXNYBlIZjcE34buN5qczvnS+F7F8+p+1IBoghEEIAsbY5bAON6HN5RuYeq/wBUcwgCK1xccYsbYLS6eAbD9A6r9nojmAcK2FucynK/hDiOphxESjitcrjK31N41PHyb44nitRDizC4/n1g8DAPcQxr0rU+/wC6Tw+I/TH/ADeuOr3GkAzvmL/Br+cV/as0WZ1zF/g1/OK/tWaLACR21drihRqVMubo1LWva9uF7aRziKpB0mTVeVWJrYxsNUqBqL1npMuRBennZbZguYaDfe8hr1o0YOUuSf0MpXJfG8uhiwFFIpk1uXBvfTqEYPyLbGHphVFMNplKE2y9zvzDqk9s/kthwTZDu8N/vSbwuEWkuVBYC+lyd+p3zwO0PiGdR2oNrTVR6vMtQpW1IzCbAKMGzg2/N8RHXJWlStOkJ5adWU85E6VghCEjMnKrRvIXaHJg1RUHSAZw34pNs1/Hrvk/CTU606bvFmGrlBTkucB/WNUFTP3FgpW3417knq+uSGE5w1wq9GaJfe1w4G/hbL4pZsZgEqgCoLgG41I13cD45CY3kphmfWmdwHfv96eq2f8AEMoZV23roo/wQTpX0LphsZnCm1swB8lxeOZknJjljinx1Ki1QGnnZcuSn3qq+UXC34DjNVw9Qm9572nUVRXRVasdpnfOl8L2L59T9qTRJnfOl8L2L59T9qSQwaGIQEIAsIQgDXEdy6vwPcN5D3p+dp/ejqc69IOpU8Rb/rPOEq5lF940b9IaGAdoQhACNThyhvT3X1Th4yvgnxbvJHUQwDO+Yr8Gv5xX9qy/YzHJSXM5sL23E669XklB5jD/AOmv5xX9qyX5wNrmjhlYKG/rFFibb1c9XimspbquwVfnBbsjEq9LulFJVudNQ1QnRrcCJZ9kYZhSo3G5KfH80Svcn8H2dTNVj0ZVilhruCte5t4X1S5YelkVV35QBfyC0+c7fx/GqcJf0t8mXKULK50nlqgEiOUu3zhFQhA+Ykaki1hfqMrrcv3J/wBCvzz92cjC7MxGJjvU43XiiSU0tS9wlI2LzhvXrpSNFVDZtQ5NrKW3ZfFLhhcTnvpa1pBicHWwst2qrO19UzMZKWh3hCEqGwTz0ovaV7lLyrbCVFQUw+Zc1yxHEi249UhH5wXF26FdNe/P3Z1MPsnFYiO/CN14ojdSKL9CVLk3y3bFVGQ0lTKua4Ym+oFu9HXLTQq5heVMRhauGnuVVZ+RspJ6EHylwjHDVgBvA4jwlkfzcYhcMa/S9znFO1he+XpL97e28S0Y/CdLTZL2zcfSD/KUvlGOwMmX+s6TNv7m2XL1Xv331T03w9tBU5Kg+bb0fZ/ghqwvmajhsStRQyG6m9jYjcbbj5JQOdL4XsXz6n7Ulj5G7SNTBUnKgXz6X6qjj+UrnOl8L2L59T9qT6CndXKhoYhAQmQLCEIARqvc1SOFQX/vrofWLfNMdThjaZK3HfL3Q8o4ekXHpgHeE806gYAjcQCPIZ6gBEMWIYBmvMu9tk1je1q2JN+q1p72jX7JQI56UAhstwdQCL2HlPrjXmlqAbGxH6zF/UojXkRUD4ggb+jY6/pJOZtWq6WFm11G8FeSLVyXwa0qTBVyDOTaxHBRfXySVrmym2+0KKWGs9MNJ8mqVHObm+ZfSsincr2ulPP4RtfySQ5K7LwL4ZWrLRL3e5ZhewY249Ua8utmPVp0gttGY6k+D5JQ8ThjSJRrXtw1Go0n0L4fr0ejRi2r5/cqVU7mn8p+TOGw2FqVsPRWnVTLldQbjM6q1vKpI9MjeQuNqVBW6Rma2S1+F89/5R/tDlTSxtE4ekHDvlsXAC9yQ5uQTwU8IvJnZL0Okz5e6y2ykndmvvA65Q+Iq9CScY2vZeP6jaimTcb45yF7nfcbo4niqtxPExdmWSjcpwGqIalicv43VmaWjZOwtnvRpZkoM7IlxmFyxUX0vvvKzy22S9SshXLoltSfCY9UrOyqooYqkz/2dVC1te9YXt17p9O2NXo9Fgrq6WfqUqidy+cstj0sFSR8JTFF2fKzINSmVmsd+lwD6I45H4l6mHvUJY5mFzvtpaedr7YTaKrToBgyHOc4AGWxXQgnW7CPdg4FqNLK9r3J0Nxr6J574irUZycYWvl46E1FMkZX+VeAWr0eZM9s1tCbXy9XklgnOtTJtaeWo1HSmprkTtXRWcBjTRRaaP0aruS4Frkk6HXW9/TDnS+F7F8+T2pK/wApawXGODvBT+BJPc573xexvPk9qT67s+pxMPTb7Mfsc+as2aKIQEJeNRYQhACEIQBrhO5LJ1HMv6LfYbj1R1GuL7kq/gmzfotofUbH0GOoARDFiGAZTzU/gbEfrMZ/CI15uj/nTfqm/ipx1zVfgbEfrMZ/AI05uvhTfqm/ipzg7dv0af8AayWlqaRCEJ8sLw2x2AWqAGJFjfS38xITGcg6NVyzPVBNhoUtppxSWSEsUsTVo/7crGrinqQmz+SVKjUWorVCVvYErbUEcFHXJpVtFhNKtadV3m7mUktAhCEiMjLHbJWqQWLCwtpby8RIWpzf0C5fPVuTm3pa5N/AlnhLNLF1qStCTRq4pkVsrk5Tw7FkZySLd0V3XB4KOqSoECYAyKpUnUe9N3ZlKwQhCRmTLeWB/wA/qeWn/AksfOZ8M2N5+vtSVzlgP8/qeWn/AAJLHzmfDNjefr7Un1nY9+jQ/tj9ihU1NIEICE7BGLCEIAQhCAeaiBgQdxFj5DOOCclbHvlOU+Ubj6RY+mOI1buaoPCoLH9JdR6xcegQB1EMWIYBlnNNTvsbEfrMZ9aiNuQlLJiSTr/VsNP0kkhzOLfZFcHca2KH1CecJhloHNT32tqb6Gx3egTk7Xp7+Fn4Mkpv5kXOnUvPUYbFxDPTJbfmI3W4COsTUKoxG8Az5PKFpbpeG21drDDhSylsxtpbqvxnvAbRFZA4BAJIsbcDbhKLzg7dqpTokFRd23qPBkpyH2jUqYNGNiS1TcumjGdGeBccKq3W7ff8Gm981i4wgDCcskCEIQAhCRm1ca9OlVZd6q5FxxAJE3hBzdkYbF25tdcMisylszZdLdRPHyRng+VSOtwjDU+Dw9Mz/lFytr1EUOy2DX70DWxH8552Ptl+i3rvbgPFPQLZDhSTna9+tkXEzNfRrgHrnmpVtEwxui+QeyR+3MUyZMvHNwv1TgQhvT3UStlH5U0M2NqEG1zT/gQSf5zkti9jefJ7Ujergkqvne+YkXsbbrAaeQCO+dL4XsXz5Pak+u7Np7mGpr/jH7FCbzZoYhAQnQNBYQhACEIQAnHF0cykDfvH6Q1H1ztCAc6FbOoYcR6usT2Y2w/cuycD3a+nvh69f70cmAZ1zGj/ANMfzjEf8skOcfZ7vhFFNdelU6EDTLU8Y8UYcxf4Nfziv7Vl32vs3p0C5stiDe19wI6x1zWcd6LQKFyLxQw1BkrnIxqFgDc9yVQA3W/EGWXaCmpQfJqWQ5eF7jTfKdyyTsSutPv7oGv3u9nFra+D9ctuysXelS03onHrUeKfNdt4F4etxktX3ci7TldWK3R2BW1zU7+Uof5zP+WnI3HVMW7UaL5CqAZalNRfKAdM44zdI0r4DM1723cOr0yrg9r1MPU37LS2d/yZlTTRkOwaNWrXSmmZnOay5t9lYnebbgZesDyYxa3zU24fjp4/zoxwfJ/+jagxefpeiv8A1eXJmzg0++u1rZ77uElO21/8b97/ANuexhHB4+O8pvqyVu/miv8ANEkqGxa4QAob28JfH45HY7k5imSy02JuPx0+9PS861/9W/e/9uFfnXyi/Y1/97/25mGxMJB7ylL6fgcSRUdu7KxFJ1Dqykre2cbrkcGlUXZGJevYK5zPYDONbtpvaaNitsf0kely9Dk7jLfPf8a97Lbvt3ij/Z3I6zU6vS7ir5cnjDWvm/lIMVj8Ngk4Qld6Zp/hGYxciM5Dcmq9Gs7V6WVSlhmKN3WZTuBPAGXhMOoHer6hOsJ4TFYueJqcSWT7i1GKSsc69daalmNlG8/VwlI5cucV0PY93yZ81tLXyW7619xlg5SY+2Gqm24Dj+co6pDcicJ2Ya2vR5AnDNfNn8lu9+ud7YGz3Vqqs9E2uXZ/kiqzsrFm5EYFlwNEOvdDPe9if9I9tfJIPnS+F7F8+T2pL3s7B9FTVL5st9bW3kndfxyic6XwvYvn1P2pPo0VupIpmhiEBCbAWEIQAhCEAIQhAG2NFgHH4huf0To31a+iOLwIvG2CNgUO9Dl/u71Pqt6jAKJzF/g1/OK/tWaLM65i/wAGv5xX9qy/Y2oVQ23nuR+k2g+30QCgLsHC47F46piruyV1ppevWQLTFCgwCqlRQAWZzu4mUTDYdez+i6SqKQrsgUYiuAKYcqACKl7WA1vNjTkpg6zO9XC4eqxbLmqUaTMQgCC7MpJ72R+2uQOGehVWlg8KHZWCEUaK2bhrl0jERVaG7vNZcvDxQWTK2uDShjcIKFVx0hrhg1etVUhaV1utSow0PklvGJK9+NPCXUekbx9czunzfPhTmelSQnRWTJmB3nUDTSTezeV1HCJ0NcsHUk3VSQQ2o3bjbhPnu2NmVvlcd6dla7Wbzbve70vbnoW6c14Fnr4KlWQqwDo1r2J1sQRqD1gRh/kbhPih86p96dUx1F27gsrHiARfjrwPpjpMQw3jOPCUa+lfsnm41K9LKEpR7rtE1kyOPJPCj+yHzqn3p5HJPCtoaQt+lU+9JulXVu9N/wCXlHCe5t0/FLJ1JfuZjdj1Ebg+TlCkCEp5QTc90513cT4pIogAAG4aDyTy9UDfGGJ5Q0qYYsT3F79yeG+Qvi1nneT82ZyRIlrb40r4qzWzAbuIla2lyho4xQlEkspzHMpAtYrvPjIkVV5EYnEXekiFbW1YDUb9J3cBsKrXzqXj4x/wRyqpaHHYu06+JxiUK5Z6Lu6spUAFQHYd0oBGoG48Jp+wth0cNn6GnkzZb6sb2zW74nrPrjvBYdlVAfxVUHXiBaPJ9Ew+Gp4eO7BJeCSKbbYTO+dL4XsXz6n7UmiTO+dL4XsXz6n7UlkwaGIQEIAsIQgBCEIAQhCAEa1+5qK3Bu4Pl3ofXcf3o6nitSzAjyegjUH1wDPeYv8ABr+cV/asvVZr1B1UwXPlNwv1ZpknNvy9weysPVwuPqth66YisWQ0qx0JWxBRCLaGT7c8+yilT/Ou6cn+xxGg71dej8HWAX/ALamvWRc+VtT7Y4lEHPbsgf63+5xPu4vbu2R8r/c4n3cAtm1dkiuFBYrlN9LeTjKjtbmxpVqhZq1QXAFgEtoLdU9du7ZHyv8Ac4n3cQ89ex/lX7jE+6msoRlqCHqYg4UZ+/C7ifH3Nmt5d851OXlRN1JDfxtJCpzp7BYENVQg7wcNiPdSMrcv9gAjK1JlPA4avdfITT1Hi9XVOTV2NhKmbgvqSKpJczlV5fVGNzRS/hBnB9YgnOPXG+lTb0sD9h+qd/8AL7k94VL9mr+6nuny/wCT19Wo/stf3Ur/AOg4bsL6meKzxR5fPU/s0BHC7X9Ue08IMSAGJXptDbhn32v1XjWty/5PHc1L0YauNfERS0najzqbGpBcldGC2sDh8QGFt1mFLX0+uWaWx8JTd1BfUw6knzJjY3NxSouzCtUNxbUJ1g8B4pbNm7PFBMgJYXJubcfJKbT57dkWv2Tl8XQ4j+VOe+3dsj5X+5xPu51YwUckRl6hKL27tkfK/wBzifdw7d2yPlf7nE+7mwL1M750vhexfPqftSOu3dsj5X+5xPu5W+UPLDDbWx+yqeAdq7UcUK1S1OqoSmmUsxLqOAP+LQDXRCAiwAhCEAIQhACEIQAhCEAZbSw6stiqlnIQEgE679/ULmeMTgKd6aimmreCu5QT1dYE799V8SD/AIm+xf4oHWsPzVPrYgD+EwD12BT+LT5q/ZDsCn8WnzV+yd4QDh2BT+LT5q/ZDsCn8WnzV+yd4QDh2BT+LT5q/ZDsCn8WnzV+yd4QCPq7LVTmSmmvfJlWzeMaaN9R+udaGHpOLhE6iCouD1EW0MdxvXw1zmQ5X+ph1MOPl3iAL2BT+LT5q/ZDsCn8WnzV+yLQxGbQjKw3qfaOseOdoA2fZtJhY00I6iq/ZOB2Sq94qEeC6gj0Na49N5IQgEeopXs9JUP5yrY+Rtx9sc9g0/i0+av2TsygixFx1GNuxCv+jbL+adV9W9fRAPfYFP4tPmr9k908Oq96qr5AB7JyGLK6VFK/nDVfXw9No4BvAFhCEAIQhACEIQAhCEAIGEQwDHOSuwG2rSrYzE43GU2avWXLRrBKaomWwClTuB9Qklg+bzDVSei2njqhFr5MWhNuF7JPfNOpOyqoGpNbFADrJC2EmtgbOqpUpGsGa1AKhCBQhOXpKdS2ubRbEnr43lzEYipCq4R0uSU6UJU3JvMia3NhSRSz7R2gqjeTilAHlJScW5vcMKfSHamOCHc/ZaZb+XJaW/b+HL0dAxKvTcBVDG6sDcoSM4G+2/q1kVhsNUVGZ6bk1KzsGRFFSkCoXpFpENbMQRbUgNrvMgeLrJ6m9OjCUbt5309++4h05usOSoG08eSwuoGLW7DrHcajQ+qdaPNfScArtDaLKdxGKFiOsHo52bYlToEC03VwGLcLoGqBbqP7VlqOSAdATxtLVshnNNOkGVrkWtl7kMQhK/ikqAbcLxHF1XqxVowgrxd87Hz+y1rkdl4v6d4hWuP9bxf07zue+PlMRzpKPTq/a+xlUYOm5Xz6vT8++XECv8rxf07xQlf5Xi/p3nVD/jhPebfu/wAdUdOr9r7G9OhCSTfv375XbGlXuD2Vi77gemeONm4arUrU6bYzFgO6qbV2vZiAbeOelceKOdhfCqH62n/EJHWx+IVOTU+T6uo0nRhGzTuWnEch6dMXfaOOQbrtigBfq1SeqPINHAZdoY9gdxGJBHrCSe2xh3focmhFQEtlzZRlcXI6tR6562LQKUyHBDlmL3GhYnVlsLZTpb7Z4p7bx/B3+O79WX4/98iy8PT3N7mV2tyIpoQH2jjlLbgcUBfyXXWD8iKYYIdo44MdynFC58gyyW25hXLMUVmNSkaZ7gMN5sL3HRnur3Nx6RG+J2dVzOtmJY0iGCgr3K0xdnOq5CjEDjmk9Pa2NlFN4hq67u7u925cpI4Wk0s/eXvy9GC8iKZ3bRxx1y6Yod8eHeb/ABTlTwFTZeNwBo4rE1ExFcUalOtUzoVbKLgWFiL3v4hJY4GpTqhqatlByqGF9xVbnwRlL2J4D86NuWPwvZPnqe1J0tl7SxVXHUqU6zlCW9dO3KL18/eRWr0YQjeJrAhEEJ6kpiwhCAEIQgBCEIARDFiGAZtzOG2zmv8AKMR/yS34XaSVDZcwuLgspAZetSd4lN5oaWbZlRfCr4kevKJaNn4GorqWsAqZSA7EMQAFIUiy6D65JjHJYhpaXIXKSaSWRIYnErTXM264GguSToAAN5nD+lUy3s5OYrkCnPmGpBXhpPW0cOXpkKATcEXJGoN9CNxjKns2oqMCFfO5Z0Zm1WwAGe176A7pVlKalZaGJympWSysOE21SNtTY8SCAO+0Y8D3LeqPcPVzBWAIBsbEWNuFxwkHU2EzU1WyAqCb8d5KUw1r5QCdf+sl9n0mVFDm5ueJNgSSBc77CwvM05Sf6kKcpvKS5GB9GWew1JJhVoFbXsb7iCCPqnujWy1LnddgfIbg+2GJqKQoXhe5yhb7rbt/lnNbe8SuUuIlbL/P8epzpUS19wtvJIA+udRgW1vYZTY3Ntd+k84ZwDckqeBABt13BjkY0ZiQzqCwOgGumtxfQn1azDb5GlSdRN7q+j9+/VsMG2m7Xx8NdT1CwJjjYPwqh+tp/wAQhTxw1BvY30tcKL3AA48fqnrYhHZdG2g6VLDxZxaR1m+HK/U/sSUpTcvmRqtauEAJvroABck9QEWjWDC4v1WIsQRvBE5YuiWClbXU3sdL6EHXhvi4KiyqQ3EkjUtYcBc75873YcO98y2pT4m7bL3z9cha+MVDY3OlzYE2HWeoRHxqg214XIBsM2654XnHH4RnPc8Vyk5iPXbeNZyq7MNza1jl7ok3FgobTj3v1yaFOi0t5kE6ldNqK+/f/HvR0mPU7r3JAAtvvxHi0OsrvLH4Xsjz1PakmH2c2fMtl13A2sLjXQak2Nx4x1SH5Y/C9k+ep7Unb2FGmtp0eG+1/wBGbOU3CSmjVxCAhPfkQsIQgBCEIAQhCAEQxYhgGZc0lbJsuo1r5a+Ja3XlCm31Sd5N8rey2y9Gq3pirdKq1QoJACOQBkfXceoytc1mKpDZ1alUq06bGtiVId0VlzBRcqxB/wDEnNkYKlRek74zDv0FI0kCdFTuDkuXPSMXPcC24C565dxEVxJ3XPvNVoTm19p9j0w2UuzOlNVBAu7nKt2OijiT4uMYHlK3RO3RAPSqGnVDVUWnTKgNmaqdMpBW2l7ncJ12viaFek1Psigua2rNRddCDZkZtQbdYPEEGRuFwNKlTtSxtBGNRqj/AOh6J8yhchpdILKAFt3V7i5vcyCMVbNZ+Zk6U+XCf1ZemyK65jcgtr0tsigd2pNO2YHfUTTWWLB1SyozAKTYlQc1r8Mw0PolWbZOHNBaDYykVXOw7ukB0rsXzZQ9si3KhOAJ13Wl9kYnD0Ka0+yKLWLG4qUwO6YuQq5jlUXsBfQARKK/pQMOxNTLmPj/AJzyjX9m8EegiecRVU3Gdd/WOu/XPK1VuTnXW3EcL+PxzmKEeG7r5vPu8us35nR3sL9USpUA/wDIGm7jPFSqpBGZdfGPtiPVUm+dQSLHUeXrm1OEbLeXX1+XtBnYHW0kNg/CqH62n/EJFGolrZl0/OG61uv/ABYSQ2HikGJoEuoAqU9Sy+EN5vK+LguE9xPR9fUZjqadtrbHYyocqnO4TunCKLqzXLEG3e/XOuydo9PSFTLluWG8EHKSLqw0ZTa4PERntV6Vbo8uJooabhwS1Nge5ZbEZx4XXwnrZT0aKsDiKTM7tUYh6arma2iqGOUaDieJ4zwMqNLoqtF8S/VLS78tLd5au97uJeQ2M5SLTqsmW6oyq7Z1BBbITlQ6uFDoWPDNxj/+laPx1L6Sn96Q2MwNCpUduyaIWoyM63pFiVCAhKme6BgiAix3TTBUae++kRdrdUtbrq7r25dZmTfIdYHlGKrBQlmJGmYaLa7FjbRhoCvWQOu0byx+F7I89T2pHGMwVGrUFRsVSzX1OenooZGRU7vuCMlr63zv1xlypxiVMbslabo5GMRiEZWIUFLkhSbCd/ZFKktpUJUYtfqurSye6+b1XvuUVRvcdzXBCAhPalYWEIQAhCEAIQhACEIQCr7U5s9nYmq1WrhUZ3N2YGotzxJCMASeJtcxr2n9lfJF+kr+8lyhJlXqrJSfqzFkU3tP7K+SL9JX95DtP7K+SL9JX95LlCOkVe2/ViyKb2n9lfJF+kr+8h2n9lfJF+kr+8lyhHSKvbfqxZFN7T+yvki/SV/eQ7T+yvki/SV/eS5QmekVu2/ViyKb2n9lfJF+kr+8h2n9lfJF+kr+8lyhHSK3bfqxZFN7T+yvki/SV/eQ7T+yvki/SV/eS5QjpFbtv1Ysim9p/ZXyRfpK/vIdp/ZXyRfpK/vJcoR0mt236sWRTe0/sr5Iv0lf3kO0/sr5Iv0lf3kuUI6TW7b9WLIpvaf2V8kX6Sv7ySGw+b7AYOp0uHwyJUAID3diL6HLnY5dNLiWKEw69WSs5P1YsghCEhM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RERQUEhQWExUUGRYXGBUWFxUbGBcUFxoWFxQXFhcYHCYeFxwkGxgXHy8gIycqLCwsFx4xNTAqNSYrLCkBCQoKDgwOGg8PGiwkHyQqLCwsKSwsKS8qMCwsKjAsLy4sKjU1Ki8sLy0sLCwpLi0sLCksLS0qLCwsLC0pKiktKf/AABEIAOoA1wMBIgACEQEDEQH/xAAcAAABBQEBAQAAAAAAAAAAAAAAAQQFBgcDAgj/xABVEAACAQIDAwQMCAoFCwUAAAABAgADEQQSIQUxQQYHE1EUFyIyUmFxdIGRsdM0U1SSk6HR0jVCVWJyc5SjssEVI0OC8BYkM0RFg6LC4ePxJWNkhOL/xAAbAQEAAgMBAQAAAAAAAAAAAAAAAwQBAgUGB//EADcRAAIBAgMECAUDAwUAAAAAAAABAgMRBCExBRITQRRRUmFxgZHwBiKhsdEykuFCcvEVM2Kywf/aAAwDAQACEQMRAD8A3GEJQ3UOTepXUmtWQslarct0lQhVUvlUKoXcLncBprWxOJhhqfEqad2r8DKTbsi+Qme4umadOtlrVmCBlzPUq5lqWOQgpUAIvYWIvqDu33HsVxwJ/Rq1B9TfbMYXF08VDiU/rk1z+zTMyi4uzJGEjcpG/px6Q3svFFZfj3X9IKP4klo1JGEaLTY97Vv/AHUPsnoUqnxg9Kf/AKgDmEbZavhJ81vvQvV/9s+lh9sAcwjbpKvgofI5+7Dp6nxY9Dj+YgDmEbdkv8U3oZP5sIdln4t/+E+xoA5hG3Z35lT5h/lDs9eIcf3H+yAOYRt/SNPwreUMPaIDaNPw19YgDmE4DHU/DT5w+2dFrqdzA+kQD3CIDFgBCEIAQhCAEIQgBKCMctIMVrov9dXZlupN+lqAqy98AQAQVBsd4taX6NaXc1GXg3djy7nHsPpMqYvCU8XT4dTTXz+qNoycXdFFxm0Uq0a2auhBUkLdV1UEoqKbOzFrXYgCwAAmhgxbRoaBp609V40/uHh5N3kmMHgqeDp7lPru9NfKyEpOTux3EInijXDi49I4g9RHAzpLhqcHwNM70XygWPrE8nBAd6zr5GJ+prxzEMAyTkxQ2ltinVxS7UfCL01SmlFKKMFRLWu2ZbnXq+wTPa+2n+XK37OnvJ55i/wa/nFf2rNFgGedr7af5crfs6e8h2vtp/lyt+zp7yaHCAZ52vtp/lyt+zp7yHa+2n+XK37OnvJfMVjUpAF2C30F5DYzlfhEchsQikW0Ob7JhtLUFc7X20/y5W/Z095PD8gdpj/blf8AZ095PGOxFR0ZabuWNrAM194Jtr1XkJidl45rWFY/7w/elOePw8NZx/cjZRZOf5CbT/Ldf9mT3kP8hNp/luv+zJ7yVs7Gx/g1/pD9+A2Nj/Br/SH78r/6rh723o/uRncZZl5v9pn/AG3W9OGT3kQ8220Tv21UP/1afvJB4fZmNUaisNfDP3pYMBtA0ujNWoyhMufMzaZbZr/XLNPHUJ6Tj+5GHFo4Hmx2h+Wqvow1MeypAc2G0fy3X+gX3stuA5WYWoxCV0YgXsM2646xJjDYpai5kIYbrjrltNPQ1M8HNrtL8uYj6Ee9noc3W0/y5X+gX3s0aEyDO+17tP8ALlb9nT3kYYg7Q2VjcAK20GxtLF1ugenUpKmXNYBlIZjcE34buN5qczvnS+F7F8+p+1IBoghEEIAsbY5bAON6HN5RuYeq/wBUcwgCK1xccYsbYLS6eAbD9A6r9nojmAcK2FucynK/hDiOphxESjitcrjK31N41PHyb44nitRDizC4/n1g8DAPcQxr0rU+/wC6Tw+I/TH/ADeuOr3GkAzvmL/Br+cV/as0WZ1zF/g1/OK/tWaLACR21drihRqVMubo1LWva9uF7aRziKpB0mTVeVWJrYxsNUqBqL1npMuRBennZbZguYaDfe8hr1o0YOUuSf0MpXJfG8uhiwFFIpk1uXBvfTqEYPyLbGHphVFMNplKE2y9zvzDqk9s/kthwTZDu8N/vSbwuEWkuVBYC+lyd+p3zwO0PiGdR2oNrTVR6vMtQpW1IzCbAKMGzg2/N8RHXJWlStOkJ5adWU85E6VghCEjMnKrRvIXaHJg1RUHSAZw34pNs1/Hrvk/CTU606bvFmGrlBTkucB/WNUFTP3FgpW3417knq+uSGE5w1wq9GaJfe1w4G/hbL4pZsZgEqgCoLgG41I13cD45CY3kphmfWmdwHfv96eq2f8AEMoZV23roo/wQTpX0LphsZnCm1swB8lxeOZknJjljinx1Ki1QGnnZcuSn3qq+UXC34DjNVw9Qm9572nUVRXRVasdpnfOl8L2L59T9qTRJnfOl8L2L59T9qSQwaGIQEIAsIQgDXEdy6vwPcN5D3p+dp/ejqc69IOpU8Rb/rPOEq5lF940b9IaGAdoQhACNThyhvT3X1Th4yvgnxbvJHUQwDO+Yr8Gv5xX9qy/YzHJSXM5sL23E669XklB5jD/AOmv5xX9qyX5wNrmjhlYKG/rFFibb1c9XimspbquwVfnBbsjEq9LulFJVudNQ1QnRrcCJZ9kYZhSo3G5KfH80Svcn8H2dTNVj0ZVilhruCte5t4X1S5YelkVV35QBfyC0+c7fx/GqcJf0t8mXKULK50nlqgEiOUu3zhFQhA+Ykaki1hfqMrrcv3J/wBCvzz92cjC7MxGJjvU43XiiSU0tS9wlI2LzhvXrpSNFVDZtQ5NrKW3ZfFLhhcTnvpa1pBicHWwst2qrO19UzMZKWh3hCEqGwTz0ovaV7lLyrbCVFQUw+Zc1yxHEi249UhH5wXF26FdNe/P3Z1MPsnFYiO/CN14ojdSKL9CVLk3y3bFVGQ0lTKua4Ym+oFu9HXLTQq5heVMRhauGnuVVZ+RspJ6EHylwjHDVgBvA4jwlkfzcYhcMa/S9znFO1he+XpL97e28S0Y/CdLTZL2zcfSD/KUvlGOwMmX+s6TNv7m2XL1Xv331T03w9tBU5Kg+bb0fZ/ghqwvmajhsStRQyG6m9jYjcbbj5JQOdL4XsXz6n7Ulj5G7SNTBUnKgXz6X6qjj+UrnOl8L2L59T9qT6CndXKhoYhAQmQLCEIARqvc1SOFQX/vrofWLfNMdThjaZK3HfL3Q8o4ekXHpgHeE806gYAjcQCPIZ6gBEMWIYBmvMu9tk1je1q2JN+q1p72jX7JQI56UAhstwdQCL2HlPrjXmlqAbGxH6zF/UojXkRUD4ggb+jY6/pJOZtWq6WFm11G8FeSLVyXwa0qTBVyDOTaxHBRfXySVrmym2+0KKWGs9MNJ8mqVHObm+ZfSsincr2ulPP4RtfySQ5K7LwL4ZWrLRL3e5ZhewY249Ua8utmPVp0gttGY6k+D5JQ8ThjSJRrXtw1Go0n0L4fr0ejRi2r5/cqVU7mn8p+TOGw2FqVsPRWnVTLldQbjM6q1vKpI9MjeQuNqVBW6Rma2S1+F89/5R/tDlTSxtE4ekHDvlsXAC9yQ5uQTwU8IvJnZL0Okz5e6y2ykndmvvA65Q+Iq9CScY2vZeP6jaimTcb45yF7nfcbo4niqtxPExdmWSjcpwGqIalicv43VmaWjZOwtnvRpZkoM7IlxmFyxUX0vvvKzy22S9SshXLoltSfCY9UrOyqooYqkz/2dVC1te9YXt17p9O2NXo9Fgrq6WfqUqidy+cstj0sFSR8JTFF2fKzINSmVmsd+lwD6I45H4l6mHvUJY5mFzvtpaedr7YTaKrToBgyHOc4AGWxXQgnW7CPdg4FqNLK9r3J0Nxr6J574irUZycYWvl46E1FMkZX+VeAWr0eZM9s1tCbXy9XklgnOtTJtaeWo1HSmprkTtXRWcBjTRRaaP0aruS4Frkk6HXW9/TDnS+F7F8+T2pK/wApawXGODvBT+BJPc573xexvPk9qT67s+pxMPTb7Mfsc+as2aKIQEJeNRYQhACEIQBrhO5LJ1HMv6LfYbj1R1GuL7kq/gmzfotofUbH0GOoARDFiGAZTzU/gbEfrMZ/CI15uj/nTfqm/ipx1zVfgbEfrMZ/AI05uvhTfqm/ipzg7dv0af8AayWlqaRCEJ8sLw2x2AWqAGJFjfS38xITGcg6NVyzPVBNhoUtppxSWSEsUsTVo/7crGrinqQmz+SVKjUWorVCVvYErbUEcFHXJpVtFhNKtadV3m7mUktAhCEiMjLHbJWqQWLCwtpby8RIWpzf0C5fPVuTm3pa5N/AlnhLNLF1qStCTRq4pkVsrk5Tw7FkZySLd0V3XB4KOqSoECYAyKpUnUe9N3ZlKwQhCRmTLeWB/wA/qeWn/AksfOZ8M2N5+vtSVzlgP8/qeWn/AAJLHzmfDNjefr7Un1nY9+jQ/tj9ihU1NIEICE7BGLCEIAQhCAeaiBgQdxFj5DOOCclbHvlOU+Ubj6RY+mOI1buaoPCoLH9JdR6xcegQB1EMWIYBlnNNTvsbEfrMZ9aiNuQlLJiSTr/VsNP0kkhzOLfZFcHca2KH1CecJhloHNT32tqb6Gx3egTk7Xp7+Fn4Mkpv5kXOnUvPUYbFxDPTJbfmI3W4COsTUKoxG8Az5PKFpbpeG21drDDhSylsxtpbqvxnvAbRFZA4BAJIsbcDbhKLzg7dqpTokFRd23qPBkpyH2jUqYNGNiS1TcumjGdGeBccKq3W7ff8Gm981i4wgDCcskCEIQAhCRm1ca9OlVZd6q5FxxAJE3hBzdkYbF25tdcMisylszZdLdRPHyRng+VSOtwjDU+Dw9Mz/lFytr1EUOy2DX70DWxH8552Ptl+i3rvbgPFPQLZDhSTna9+tkXEzNfRrgHrnmpVtEwxui+QeyR+3MUyZMvHNwv1TgQhvT3UStlH5U0M2NqEG1zT/gQSf5zkti9jefJ7Ujergkqvne+YkXsbbrAaeQCO+dL4XsXz5Pak+u7Np7mGpr/jH7FCbzZoYhAQnQNBYQhACEIQAnHF0cykDfvH6Q1H1ztCAc6FbOoYcR6usT2Y2w/cuycD3a+nvh69f70cmAZ1zGj/ANMfzjEf8skOcfZ7vhFFNdelU6EDTLU8Y8UYcxf4Nfziv7Vl32vs3p0C5stiDe19wI6x1zWcd6LQKFyLxQw1BkrnIxqFgDc9yVQA3W/EGWXaCmpQfJqWQ5eF7jTfKdyyTsSutPv7oGv3u9nFra+D9ctuysXelS03onHrUeKfNdt4F4etxktX3ci7TldWK3R2BW1zU7+Uof5zP+WnI3HVMW7UaL5CqAZalNRfKAdM44zdI0r4DM1723cOr0yrg9r1MPU37LS2d/yZlTTRkOwaNWrXSmmZnOay5t9lYnebbgZesDyYxa3zU24fjp4/zoxwfJ/+jagxefpeiv8A1eXJmzg0++u1rZ77uElO21/8b97/ANuexhHB4+O8pvqyVu/miv8ANEkqGxa4QAob28JfH45HY7k5imSy02JuPx0+9PS861/9W/e/9uFfnXyi/Y1/97/25mGxMJB7ylL6fgcSRUdu7KxFJ1Dqykre2cbrkcGlUXZGJevYK5zPYDONbtpvaaNitsf0kely9Dk7jLfPf8a97Lbvt3ij/Z3I6zU6vS7ir5cnjDWvm/lIMVj8Ngk4Qld6Zp/hGYxciM5Dcmq9Gs7V6WVSlhmKN3WZTuBPAGXhMOoHer6hOsJ4TFYueJqcSWT7i1GKSsc69daalmNlG8/VwlI5cucV0PY93yZ81tLXyW7619xlg5SY+2Gqm24Dj+co6pDcicJ2Ya2vR5AnDNfNn8lu9+ud7YGz3Vqqs9E2uXZ/kiqzsrFm5EYFlwNEOvdDPe9if9I9tfJIPnS+F7F8+T2pL3s7B9FTVL5st9bW3kndfxyic6XwvYvn1P2pPo0VupIpmhiEBCbAWEIQAhCEAIQhAG2NFgHH4huf0To31a+iOLwIvG2CNgUO9Dl/u71Pqt6jAKJzF/g1/OK/tWaLM65i/wAGv5xX9qy/Y2oVQ23nuR+k2g+30QCgLsHC47F46piruyV1ppevWQLTFCgwCqlRQAWZzu4mUTDYdez+i6SqKQrsgUYiuAKYcqACKl7WA1vNjTkpg6zO9XC4eqxbLmqUaTMQgCC7MpJ72R+2uQOGehVWlg8KHZWCEUaK2bhrl0jERVaG7vNZcvDxQWTK2uDShjcIKFVx0hrhg1etVUhaV1utSow0PklvGJK9+NPCXUekbx9czunzfPhTmelSQnRWTJmB3nUDTSTezeV1HCJ0NcsHUk3VSQQ2o3bjbhPnu2NmVvlcd6dla7Wbzbve70vbnoW6c14Fnr4KlWQqwDo1r2J1sQRqD1gRh/kbhPih86p96dUx1F27gsrHiARfjrwPpjpMQw3jOPCUa+lfsnm41K9LKEpR7rtE1kyOPJPCj+yHzqn3p5HJPCtoaQt+lU+9JulXVu9N/wCXlHCe5t0/FLJ1JfuZjdj1Ebg+TlCkCEp5QTc90513cT4pIogAAG4aDyTy9UDfGGJ5Q0qYYsT3F79yeG+Qvi1nneT82ZyRIlrb40r4qzWzAbuIla2lyho4xQlEkspzHMpAtYrvPjIkVV5EYnEXekiFbW1YDUb9J3cBsKrXzqXj4x/wRyqpaHHYu06+JxiUK5Z6Lu6spUAFQHYd0oBGoG48Jp+wth0cNn6GnkzZb6sb2zW74nrPrjvBYdlVAfxVUHXiBaPJ9Ew+Gp4eO7BJeCSKbbYTO+dL4XsXz6n7UmiTO+dL4XsXz6n7UlkwaGIQEIAsIQgBCEIAQhCAEa1+5qK3Bu4Pl3ofXcf3o6nitSzAjyegjUH1wDPeYv8ABr+cV/asvVZr1B1UwXPlNwv1ZpknNvy9weysPVwuPqth66YisWQ0qx0JWxBRCLaGT7c8+yilT/Ou6cn+xxGg71dej8HWAX/ALamvWRc+VtT7Y4lEHPbsgf63+5xPu4vbu2R8r/c4n3cAtm1dkiuFBYrlN9LeTjKjtbmxpVqhZq1QXAFgEtoLdU9du7ZHyv8Ac4n3cQ89ex/lX7jE+6msoRlqCHqYg4UZ+/C7ifH3Nmt5d851OXlRN1JDfxtJCpzp7BYENVQg7wcNiPdSMrcv9gAjK1JlPA4avdfITT1Hi9XVOTV2NhKmbgvqSKpJczlV5fVGNzRS/hBnB9YgnOPXG+lTb0sD9h+qd/8AL7k94VL9mr+6nuny/wCT19Wo/stf3Ur/AOg4bsL6meKzxR5fPU/s0BHC7X9Ue08IMSAGJXptDbhn32v1XjWty/5PHc1L0YauNfERS0najzqbGpBcldGC2sDh8QGFt1mFLX0+uWaWx8JTd1BfUw6knzJjY3NxSouzCtUNxbUJ1g8B4pbNm7PFBMgJYXJubcfJKbT57dkWv2Tl8XQ4j+VOe+3dsj5X+5xPu51YwUckRl6hKL27tkfK/wBzifdw7d2yPlf7nE+7mwL1M750vhexfPqftSOu3dsj5X+5xPu5W+UPLDDbWx+yqeAdq7UcUK1S1OqoSmmUsxLqOAP+LQDXRCAiwAhCEAIQhACEIQAhCEAZbSw6stiqlnIQEgE679/ULmeMTgKd6aimmreCu5QT1dYE799V8SD/AIm+xf4oHWsPzVPrYgD+EwD12BT+LT5q/ZDsCn8WnzV+yd4QDh2BT+LT5q/ZDsCn8WnzV+yd4QDh2BT+LT5q/ZDsCn8WnzV+yd4QCPq7LVTmSmmvfJlWzeMaaN9R+udaGHpOLhE6iCouD1EW0MdxvXw1zmQ5X+ph1MOPl3iAL2BT+LT5q/ZDsCn8WnzV+yLQxGbQjKw3qfaOseOdoA2fZtJhY00I6iq/ZOB2Sq94qEeC6gj0Na49N5IQgEeopXs9JUP5yrY+Rtx9sc9g0/i0+av2TsygixFx1GNuxCv+jbL+adV9W9fRAPfYFP4tPmr9k908Oq96qr5AB7JyGLK6VFK/nDVfXw9No4BvAFhCEAIQhACEIQAhCEAIGEQwDHOSuwG2rSrYzE43GU2avWXLRrBKaomWwClTuB9Qklg+bzDVSei2njqhFr5MWhNuF7JPfNOpOyqoGpNbFADrJC2EmtgbOqpUpGsGa1AKhCBQhOXpKdS2ubRbEnr43lzEYipCq4R0uSU6UJU3JvMia3NhSRSz7R2gqjeTilAHlJScW5vcMKfSHamOCHc/ZaZb+XJaW/b+HL0dAxKvTcBVDG6sDcoSM4G+2/q1kVhsNUVGZ6bk1KzsGRFFSkCoXpFpENbMQRbUgNrvMgeLrJ6m9OjCUbt5309++4h05usOSoG08eSwuoGLW7DrHcajQ+qdaPNfScArtDaLKdxGKFiOsHo52bYlToEC03VwGLcLoGqBbqP7VlqOSAdATxtLVshnNNOkGVrkWtl7kMQhK/ikqAbcLxHF1XqxVowgrxd87Hz+y1rkdl4v6d4hWuP9bxf07zue+PlMRzpKPTq/a+xlUYOm5Xz6vT8++XECv8rxf07xQlf5Xi/p3nVD/jhPebfu/wAdUdOr9r7G9OhCSTfv375XbGlXuD2Vi77gemeONm4arUrU6bYzFgO6qbV2vZiAbeOelceKOdhfCqH62n/EJHWx+IVOTU+T6uo0nRhGzTuWnEch6dMXfaOOQbrtigBfq1SeqPINHAZdoY9gdxGJBHrCSe2xh3focmhFQEtlzZRlcXI6tR6562LQKUyHBDlmL3GhYnVlsLZTpb7Z4p7bx/B3+O79WX4/98iy8PT3N7mV2tyIpoQH2jjlLbgcUBfyXXWD8iKYYIdo44MdynFC58gyyW25hXLMUVmNSkaZ7gMN5sL3HRnur3Nx6RG+J2dVzOtmJY0iGCgr3K0xdnOq5CjEDjmk9Pa2NlFN4hq67u7u925cpI4Wk0s/eXvy9GC8iKZ3bRxx1y6Yod8eHeb/ABTlTwFTZeNwBo4rE1ExFcUalOtUzoVbKLgWFiL3v4hJY4GpTqhqatlByqGF9xVbnwRlL2J4D86NuWPwvZPnqe1J0tl7SxVXHUqU6zlCW9dO3KL18/eRWr0YQjeJrAhEEJ6kpiwhCAEIQgBCEIARDFiGAZtzOG2zmv8AKMR/yS34XaSVDZcwuLgspAZetSd4lN5oaWbZlRfCr4kevKJaNn4GorqWsAqZSA7EMQAFIUiy6D65JjHJYhpaXIXKSaSWRIYnErTXM264GguSToAAN5nD+lUy3s5OYrkCnPmGpBXhpPW0cOXpkKATcEXJGoN9CNxjKns2oqMCFfO5Z0Zm1WwAGe176A7pVlKalZaGJympWSysOE21SNtTY8SCAO+0Y8D3LeqPcPVzBWAIBsbEWNuFxwkHU2EzU1WyAqCb8d5KUw1r5QCdf+sl9n0mVFDm5ueJNgSSBc77CwvM05Sf6kKcpvKS5GB9GWew1JJhVoFbXsb7iCCPqnujWy1LnddgfIbg+2GJqKQoXhe5yhb7rbt/lnNbe8SuUuIlbL/P8epzpUS19wtvJIA+udRgW1vYZTY3Ntd+k84ZwDckqeBABt13BjkY0ZiQzqCwOgGumtxfQn1azDb5GlSdRN7q+j9+/VsMG2m7Xx8NdT1CwJjjYPwqh+tp/wAQhTxw1BvY30tcKL3AA48fqnrYhHZdG2g6VLDxZxaR1m+HK/U/sSUpTcvmRqtauEAJvroABck9QEWjWDC4v1WIsQRvBE5YuiWClbXU3sdL6EHXhvi4KiyqQ3EkjUtYcBc75873YcO98y2pT4m7bL3z9cha+MVDY3OlzYE2HWeoRHxqg214XIBsM2654XnHH4RnPc8Vyk5iPXbeNZyq7MNza1jl7ok3FgobTj3v1yaFOi0t5kE6ldNqK+/f/HvR0mPU7r3JAAtvvxHi0OsrvLH4Xsjz1PakmH2c2fMtl13A2sLjXQak2Nx4x1SH5Y/C9k+ep7Unb2FGmtp0eG+1/wBGbOU3CSmjVxCAhPfkQsIQgBCEIAQhCAEQxYhgGZc0lbJsuo1r5a+Ja3XlCm31Sd5N8rey2y9Gq3pirdKq1QoJACOQBkfXceoytc1mKpDZ1alUq06bGtiVId0VlzBRcqxB/wDEnNkYKlRek74zDv0FI0kCdFTuDkuXPSMXPcC24C565dxEVxJ3XPvNVoTm19p9j0w2UuzOlNVBAu7nKt2OijiT4uMYHlK3RO3RAPSqGnVDVUWnTKgNmaqdMpBW2l7ncJ12viaFek1Psigua2rNRddCDZkZtQbdYPEEGRuFwNKlTtSxtBGNRqj/AOh6J8yhchpdILKAFt3V7i5vcyCMVbNZ+Zk6U+XCf1ZemyK65jcgtr0tsigd2pNO2YHfUTTWWLB1SyozAKTYlQc1r8Mw0PolWbZOHNBaDYykVXOw7ukB0rsXzZQ9si3KhOAJ13Wl9kYnD0Ka0+yKLWLG4qUwO6YuQq5jlUXsBfQARKK/pQMOxNTLmPj/AJzyjX9m8EegiecRVU3Gdd/WOu/XPK1VuTnXW3EcL+PxzmKEeG7r5vPu8us35nR3sL9USpUA/wDIGm7jPFSqpBGZdfGPtiPVUm+dQSLHUeXrm1OEbLeXX1+XtBnYHW0kNg/CqH62n/EJFGolrZl0/OG61uv/ABYSQ2HikGJoEuoAqU9Sy+EN5vK+LguE9xPR9fUZjqadtrbHYyocqnO4TunCKLqzXLEG3e/XOuydo9PSFTLluWG8EHKSLqw0ZTa4PERntV6Vbo8uJooabhwS1Nge5ZbEZx4XXwnrZT0aKsDiKTM7tUYh6arma2iqGOUaDieJ4zwMqNLoqtF8S/VLS78tLd5au97uJeQ2M5SLTqsmW6oyq7Z1BBbITlQ6uFDoWPDNxj/+laPx1L6Sn96Q2MwNCpUduyaIWoyM63pFiVCAhKme6BgiAix3TTBUae++kRdrdUtbrq7r25dZmTfIdYHlGKrBQlmJGmYaLa7FjbRhoCvWQOu0byx+F7I89T2pHGMwVGrUFRsVSzX1OenooZGRU7vuCMlr63zv1xlypxiVMbslabo5GMRiEZWIUFLkhSbCd/ZFKktpUJUYtfqurSye6+b1XvuUVRvcdzXBCAhPalYWEIQAhCEAIQhACEIQCr7U5s9nYmq1WrhUZ3N2YGotzxJCMASeJtcxr2n9lfJF+kr+8lyhJlXqrJSfqzFkU3tP7K+SL9JX95DtP7K+SL9JX95LlCOkVe2/ViyKb2n9lfJF+kr+8h2n9lfJF+kr+8lyhHSKvbfqxZFN7T+yvki/SV/eQ7T+yvki/SV/eS5QmekVu2/ViyKb2n9lfJF+kr+8h2n9lfJF+kr+8lyhHSK3bfqxZFN7T+yvki/SV/eQ7T+yvki/SV/eS5QjpFbtv1Ysim9p/ZXyRfpK/vIdp/ZXyRfpK/vJcoR0mt236sWRTe0/sr5Iv0lf3kO0/sr5Iv0lf3kuUI6TW7b9WLIpvaf2V8kX6Sv7ySGw+b7AYOp0uHwyJUAID3diL6HLnY5dNLiWKEw69WSs5P1YsghCEhMn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RERQUEhQWExUUGRYXGBUWFxUbGBcUFxoWFxQXFhcYHCYeFxwkGxgXHy8gIycqLCwsFx4xNTAqNSYrLCkBCQoKDgwOGg8PGiwkHyQqLCwsKSwsKS8qMCwsKjAsLy4sKjU1Ki8sLy0sLCwpLi0sLCksLS0qLCwsLC0pKiktKf/AABEIAOoA1wMBIgACEQEDEQH/xAAcAAABBQEBAQAAAAAAAAAAAAAAAQQFBgcDAgj/xABVEAACAQIDAwQMCAoFCwUAAAABAgADEQQSIQUxQQYHE1EUFyIyUmFxdIGRsdM0U1SSk6HR0jVCVWJyc5SjssEVI0OC8BYkM0RFg6LC4ePxJWNkhOL/xAAbAQEAAgMBAQAAAAAAAAAAAAAAAwQBAgUGB//EADcRAAIBAgMECAUDAwUAAAAAAAABAgMRBCExBRITQRRRUmFxgZHwBiKhsdEykuFCcvEVM2Kywf/aAAwDAQACEQMRAD8A3GEJQ3UOTepXUmtWQslarct0lQhVUvlUKoXcLncBprWxOJhhqfEqad2r8DKTbsi+Qme4umadOtlrVmCBlzPUq5lqWOQgpUAIvYWIvqDu33HsVxwJ/Rq1B9TfbMYXF08VDiU/rk1z+zTMyi4uzJGEjcpG/px6Q3svFFZfj3X9IKP4klo1JGEaLTY97Vv/AHUPsnoUqnxg9Kf/AKgDmEbZavhJ81vvQvV/9s+lh9sAcwjbpKvgofI5+7Dp6nxY9Dj+YgDmEbdkv8U3oZP5sIdln4t/+E+xoA5hG3Z35lT5h/lDs9eIcf3H+yAOYRt/SNPwreUMPaIDaNPw19YgDmE4DHU/DT5w+2dFrqdzA+kQD3CIDFgBCEIAQhCAEIQgBKCMctIMVrov9dXZlupN+lqAqy98AQAQVBsd4taX6NaXc1GXg3djy7nHsPpMqYvCU8XT4dTTXz+qNoycXdFFxm0Uq0a2auhBUkLdV1UEoqKbOzFrXYgCwAAmhgxbRoaBp609V40/uHh5N3kmMHgqeDp7lPru9NfKyEpOTux3EInijXDi49I4g9RHAzpLhqcHwNM70XygWPrE8nBAd6zr5GJ+prxzEMAyTkxQ2ltinVxS7UfCL01SmlFKKMFRLWu2ZbnXq+wTPa+2n+XK37OnvJ55i/wa/nFf2rNFgGedr7af5crfs6e8h2vtp/lyt+zp7yaHCAZ52vtp/lyt+zp7yHa+2n+XK37OnvJfMVjUpAF2C30F5DYzlfhEchsQikW0Ob7JhtLUFc7X20/y5W/Z095PD8gdpj/blf8AZ095PGOxFR0ZabuWNrAM194Jtr1XkJidl45rWFY/7w/elOePw8NZx/cjZRZOf5CbT/Ldf9mT3kP8hNp/luv+zJ7yVs7Gx/g1/pD9+A2Nj/Br/SH78r/6rh723o/uRncZZl5v9pn/AG3W9OGT3kQ8220Tv21UP/1afvJB4fZmNUaisNfDP3pYMBtA0ujNWoyhMufMzaZbZr/XLNPHUJ6Tj+5GHFo4Hmx2h+Wqvow1MeypAc2G0fy3X+gX3stuA5WYWoxCV0YgXsM2646xJjDYpai5kIYbrjrltNPQ1M8HNrtL8uYj6Ee9noc3W0/y5X+gX3s0aEyDO+17tP8ALlb9nT3kYYg7Q2VjcAK20GxtLF1ugenUpKmXNYBlIZjcE34buN5qczvnS+F7F8+p+1IBoghEEIAsbY5bAON6HN5RuYeq/wBUcwgCK1xccYsbYLS6eAbD9A6r9nojmAcK2FucynK/hDiOphxESjitcrjK31N41PHyb44nitRDizC4/n1g8DAPcQxr0rU+/wC6Tw+I/TH/ADeuOr3GkAzvmL/Br+cV/as0WZ1zF/g1/OK/tWaLACR21drihRqVMubo1LWva9uF7aRziKpB0mTVeVWJrYxsNUqBqL1npMuRBennZbZguYaDfe8hr1o0YOUuSf0MpXJfG8uhiwFFIpk1uXBvfTqEYPyLbGHphVFMNplKE2y9zvzDqk9s/kthwTZDu8N/vSbwuEWkuVBYC+lyd+p3zwO0PiGdR2oNrTVR6vMtQpW1IzCbAKMGzg2/N8RHXJWlStOkJ5adWU85E6VghCEjMnKrRvIXaHJg1RUHSAZw34pNs1/Hrvk/CTU606bvFmGrlBTkucB/WNUFTP3FgpW3417knq+uSGE5w1wq9GaJfe1w4G/hbL4pZsZgEqgCoLgG41I13cD45CY3kphmfWmdwHfv96eq2f8AEMoZV23roo/wQTpX0LphsZnCm1swB8lxeOZknJjljinx1Ki1QGnnZcuSn3qq+UXC34DjNVw9Qm9572nUVRXRVasdpnfOl8L2L59T9qTRJnfOl8L2L59T9qSQwaGIQEIAsIQgDXEdy6vwPcN5D3p+dp/ejqc69IOpU8Rb/rPOEq5lF940b9IaGAdoQhACNThyhvT3X1Th4yvgnxbvJHUQwDO+Yr8Gv5xX9qy/YzHJSXM5sL23E669XklB5jD/AOmv5xX9qyX5wNrmjhlYKG/rFFibb1c9XimspbquwVfnBbsjEq9LulFJVudNQ1QnRrcCJZ9kYZhSo3G5KfH80Svcn8H2dTNVj0ZVilhruCte5t4X1S5YelkVV35QBfyC0+c7fx/GqcJf0t8mXKULK50nlqgEiOUu3zhFQhA+Ykaki1hfqMrrcv3J/wBCvzz92cjC7MxGJjvU43XiiSU0tS9wlI2LzhvXrpSNFVDZtQ5NrKW3ZfFLhhcTnvpa1pBicHWwst2qrO19UzMZKWh3hCEqGwTz0ovaV7lLyrbCVFQUw+Zc1yxHEi249UhH5wXF26FdNe/P3Z1MPsnFYiO/CN14ojdSKL9CVLk3y3bFVGQ0lTKua4Ym+oFu9HXLTQq5heVMRhauGnuVVZ+RspJ6EHylwjHDVgBvA4jwlkfzcYhcMa/S9znFO1he+XpL97e28S0Y/CdLTZL2zcfSD/KUvlGOwMmX+s6TNv7m2XL1Xv331T03w9tBU5Kg+bb0fZ/ghqwvmajhsStRQyG6m9jYjcbbj5JQOdL4XsXz6n7Ulj5G7SNTBUnKgXz6X6qjj+UrnOl8L2L59T9qT6CndXKhoYhAQmQLCEIARqvc1SOFQX/vrofWLfNMdThjaZK3HfL3Q8o4ekXHpgHeE806gYAjcQCPIZ6gBEMWIYBmvMu9tk1je1q2JN+q1p72jX7JQI56UAhstwdQCL2HlPrjXmlqAbGxH6zF/UojXkRUD4ggb+jY6/pJOZtWq6WFm11G8FeSLVyXwa0qTBVyDOTaxHBRfXySVrmym2+0KKWGs9MNJ8mqVHObm+ZfSsincr2ulPP4RtfySQ5K7LwL4ZWrLRL3e5ZhewY249Ua8utmPVp0gttGY6k+D5JQ8ThjSJRrXtw1Go0n0L4fr0ejRi2r5/cqVU7mn8p+TOGw2FqVsPRWnVTLldQbjM6q1vKpI9MjeQuNqVBW6Rma2S1+F89/5R/tDlTSxtE4ekHDvlsXAC9yQ5uQTwU8IvJnZL0Okz5e6y2ykndmvvA65Q+Iq9CScY2vZeP6jaimTcb45yF7nfcbo4niqtxPExdmWSjcpwGqIalicv43VmaWjZOwtnvRpZkoM7IlxmFyxUX0vvvKzy22S9SshXLoltSfCY9UrOyqooYqkz/2dVC1te9YXt17p9O2NXo9Fgrq6WfqUqidy+cstj0sFSR8JTFF2fKzINSmVmsd+lwD6I45H4l6mHvUJY5mFzvtpaedr7YTaKrToBgyHOc4AGWxXQgnW7CPdg4FqNLK9r3J0Nxr6J574irUZycYWvl46E1FMkZX+VeAWr0eZM9s1tCbXy9XklgnOtTJtaeWo1HSmprkTtXRWcBjTRRaaP0aruS4Frkk6HXW9/TDnS+F7F8+T2pK/wApawXGODvBT+BJPc573xexvPk9qT67s+pxMPTb7Mfsc+as2aKIQEJeNRYQhACEIQBrhO5LJ1HMv6LfYbj1R1GuL7kq/gmzfotofUbH0GOoARDFiGAZTzU/gbEfrMZ/CI15uj/nTfqm/ipx1zVfgbEfrMZ/AI05uvhTfqm/ipzg7dv0af8AayWlqaRCEJ8sLw2x2AWqAGJFjfS38xITGcg6NVyzPVBNhoUtppxSWSEsUsTVo/7crGrinqQmz+SVKjUWorVCVvYErbUEcFHXJpVtFhNKtadV3m7mUktAhCEiMjLHbJWqQWLCwtpby8RIWpzf0C5fPVuTm3pa5N/AlnhLNLF1qStCTRq4pkVsrk5Tw7FkZySLd0V3XB4KOqSoECYAyKpUnUe9N3ZlKwQhCRmTLeWB/wA/qeWn/AksfOZ8M2N5+vtSVzlgP8/qeWn/AAJLHzmfDNjefr7Un1nY9+jQ/tj9ihU1NIEICE7BGLCEIAQhCAeaiBgQdxFj5DOOCclbHvlOU+Ubj6RY+mOI1buaoPCoLH9JdR6xcegQB1EMWIYBlnNNTvsbEfrMZ9aiNuQlLJiSTr/VsNP0kkhzOLfZFcHca2KH1CecJhloHNT32tqb6Gx3egTk7Xp7+Fn4Mkpv5kXOnUvPUYbFxDPTJbfmI3W4COsTUKoxG8Az5PKFpbpeG21drDDhSylsxtpbqvxnvAbRFZA4BAJIsbcDbhKLzg7dqpTokFRd23qPBkpyH2jUqYNGNiS1TcumjGdGeBccKq3W7ff8Gm981i4wgDCcskCEIQAhCRm1ca9OlVZd6q5FxxAJE3hBzdkYbF25tdcMisylszZdLdRPHyRng+VSOtwjDU+Dw9Mz/lFytr1EUOy2DX70DWxH8552Ptl+i3rvbgPFPQLZDhSTna9+tkXEzNfRrgHrnmpVtEwxui+QeyR+3MUyZMvHNwv1TgQhvT3UStlH5U0M2NqEG1zT/gQSf5zkti9jefJ7Ujergkqvne+YkXsbbrAaeQCO+dL4XsXz5Pak+u7Np7mGpr/jH7FCbzZoYhAQnQNBYQhACEIQAnHF0cykDfvH6Q1H1ztCAc6FbOoYcR6usT2Y2w/cuycD3a+nvh69f70cmAZ1zGj/ANMfzjEf8skOcfZ7vhFFNdelU6EDTLU8Y8UYcxf4Nfziv7Vl32vs3p0C5stiDe19wI6x1zWcd6LQKFyLxQw1BkrnIxqFgDc9yVQA3W/EGWXaCmpQfJqWQ5eF7jTfKdyyTsSutPv7oGv3u9nFra+D9ctuysXelS03onHrUeKfNdt4F4etxktX3ci7TldWK3R2BW1zU7+Uof5zP+WnI3HVMW7UaL5CqAZalNRfKAdM44zdI0r4DM1723cOr0yrg9r1MPU37LS2d/yZlTTRkOwaNWrXSmmZnOay5t9lYnebbgZesDyYxa3zU24fjp4/zoxwfJ/+jagxefpeiv8A1eXJmzg0++u1rZ77uElO21/8b97/ANuexhHB4+O8pvqyVu/miv8ANEkqGxa4QAob28JfH45HY7k5imSy02JuPx0+9PS861/9W/e/9uFfnXyi/Y1/97/25mGxMJB7ylL6fgcSRUdu7KxFJ1Dqykre2cbrkcGlUXZGJevYK5zPYDONbtpvaaNitsf0kely9Dk7jLfPf8a97Lbvt3ij/Z3I6zU6vS7ir5cnjDWvm/lIMVj8Ngk4Qld6Zp/hGYxciM5Dcmq9Gs7V6WVSlhmKN3WZTuBPAGXhMOoHer6hOsJ4TFYueJqcSWT7i1GKSsc69daalmNlG8/VwlI5cucV0PY93yZ81tLXyW7619xlg5SY+2Gqm24Dj+co6pDcicJ2Ya2vR5AnDNfNn8lu9+ud7YGz3Vqqs9E2uXZ/kiqzsrFm5EYFlwNEOvdDPe9if9I9tfJIPnS+F7F8+T2pL3s7B9FTVL5st9bW3kndfxyic6XwvYvn1P2pPo0VupIpmhiEBCbAWEIQAhCEAIQhAG2NFgHH4huf0To31a+iOLwIvG2CNgUO9Dl/u71Pqt6jAKJzF/g1/OK/tWaLM65i/wAGv5xX9qy/Y2oVQ23nuR+k2g+30QCgLsHC47F46piruyV1ppevWQLTFCgwCqlRQAWZzu4mUTDYdez+i6SqKQrsgUYiuAKYcqACKl7WA1vNjTkpg6zO9XC4eqxbLmqUaTMQgCC7MpJ72R+2uQOGehVWlg8KHZWCEUaK2bhrl0jERVaG7vNZcvDxQWTK2uDShjcIKFVx0hrhg1etVUhaV1utSow0PklvGJK9+NPCXUekbx9czunzfPhTmelSQnRWTJmB3nUDTSTezeV1HCJ0NcsHUk3VSQQ2o3bjbhPnu2NmVvlcd6dla7Wbzbve70vbnoW6c14Fnr4KlWQqwDo1r2J1sQRqD1gRh/kbhPih86p96dUx1F27gsrHiARfjrwPpjpMQw3jOPCUa+lfsnm41K9LKEpR7rtE1kyOPJPCj+yHzqn3p5HJPCtoaQt+lU+9JulXVu9N/wCXlHCe5t0/FLJ1JfuZjdj1Ebg+TlCkCEp5QTc90513cT4pIogAAG4aDyTy9UDfGGJ5Q0qYYsT3F79yeG+Qvi1nneT82ZyRIlrb40r4qzWzAbuIla2lyho4xQlEkspzHMpAtYrvPjIkVV5EYnEXekiFbW1YDUb9J3cBsKrXzqXj4x/wRyqpaHHYu06+JxiUK5Z6Lu6spUAFQHYd0oBGoG48Jp+wth0cNn6GnkzZb6sb2zW74nrPrjvBYdlVAfxVUHXiBaPJ9Ew+Gp4eO7BJeCSKbbYTO+dL4XsXz6n7UmiTO+dL4XsXz6n7UlkwaGIQEIAsIQgBCEIAQhCAEa1+5qK3Bu4Pl3ofXcf3o6nitSzAjyegjUH1wDPeYv8ABr+cV/asvVZr1B1UwXPlNwv1ZpknNvy9weysPVwuPqth66YisWQ0qx0JWxBRCLaGT7c8+yilT/Ou6cn+xxGg71dej8HWAX/ALamvWRc+VtT7Y4lEHPbsgf63+5xPu4vbu2R8r/c4n3cAtm1dkiuFBYrlN9LeTjKjtbmxpVqhZq1QXAFgEtoLdU9du7ZHyv8Ac4n3cQ89ex/lX7jE+6msoRlqCHqYg4UZ+/C7ifH3Nmt5d851OXlRN1JDfxtJCpzp7BYENVQg7wcNiPdSMrcv9gAjK1JlPA4avdfITT1Hi9XVOTV2NhKmbgvqSKpJczlV5fVGNzRS/hBnB9YgnOPXG+lTb0sD9h+qd/8AL7k94VL9mr+6nuny/wCT19Wo/stf3Ur/AOg4bsL6meKzxR5fPU/s0BHC7X9Ue08IMSAGJXptDbhn32v1XjWty/5PHc1L0YauNfERS0najzqbGpBcldGC2sDh8QGFt1mFLX0+uWaWx8JTd1BfUw6knzJjY3NxSouzCtUNxbUJ1g8B4pbNm7PFBMgJYXJubcfJKbT57dkWv2Tl8XQ4j+VOe+3dsj5X+5xPu51YwUckRl6hKL27tkfK/wBzifdw7d2yPlf7nE+7mwL1M750vhexfPqftSOu3dsj5X+5xPu5W+UPLDDbWx+yqeAdq7UcUK1S1OqoSmmUsxLqOAP+LQDXRCAiwAhCEAIQhACEIQAhCEAZbSw6stiqlnIQEgE679/ULmeMTgKd6aimmreCu5QT1dYE799V8SD/AIm+xf4oHWsPzVPrYgD+EwD12BT+LT5q/ZDsCn8WnzV+yd4QDh2BT+LT5q/ZDsCn8WnzV+yd4QDh2BT+LT5q/ZDsCn8WnzV+yd4QCPq7LVTmSmmvfJlWzeMaaN9R+udaGHpOLhE6iCouD1EW0MdxvXw1zmQ5X+ph1MOPl3iAL2BT+LT5q/ZDsCn8WnzV+yLQxGbQjKw3qfaOseOdoA2fZtJhY00I6iq/ZOB2Sq94qEeC6gj0Na49N5IQgEeopXs9JUP5yrY+Rtx9sc9g0/i0+av2TsygixFx1GNuxCv+jbL+adV9W9fRAPfYFP4tPmr9k908Oq96qr5AB7JyGLK6VFK/nDVfXw9No4BvAFhCEAIQhACEIQAhCEAIGEQwDHOSuwG2rSrYzE43GU2avWXLRrBKaomWwClTuB9Qklg+bzDVSei2njqhFr5MWhNuF7JPfNOpOyqoGpNbFADrJC2EmtgbOqpUpGsGa1AKhCBQhOXpKdS2ubRbEnr43lzEYipCq4R0uSU6UJU3JvMia3NhSRSz7R2gqjeTilAHlJScW5vcMKfSHamOCHc/ZaZb+XJaW/b+HL0dAxKvTcBVDG6sDcoSM4G+2/q1kVhsNUVGZ6bk1KzsGRFFSkCoXpFpENbMQRbUgNrvMgeLrJ6m9OjCUbt5309++4h05usOSoG08eSwuoGLW7DrHcajQ+qdaPNfScArtDaLKdxGKFiOsHo52bYlToEC03VwGLcLoGqBbqP7VlqOSAdATxtLVshnNNOkGVrkWtl7kMQhK/ikqAbcLxHF1XqxVowgrxd87Hz+y1rkdl4v6d4hWuP9bxf07zue+PlMRzpKPTq/a+xlUYOm5Xz6vT8++XECv8rxf07xQlf5Xi/p3nVD/jhPebfu/wAdUdOr9r7G9OhCSTfv375XbGlXuD2Vi77gemeONm4arUrU6bYzFgO6qbV2vZiAbeOelceKOdhfCqH62n/EJHWx+IVOTU+T6uo0nRhGzTuWnEch6dMXfaOOQbrtigBfq1SeqPINHAZdoY9gdxGJBHrCSe2xh3focmhFQEtlzZRlcXI6tR6562LQKUyHBDlmL3GhYnVlsLZTpb7Z4p7bx/B3+O79WX4/98iy8PT3N7mV2tyIpoQH2jjlLbgcUBfyXXWD8iKYYIdo44MdynFC58gyyW25hXLMUVmNSkaZ7gMN5sL3HRnur3Nx6RG+J2dVzOtmJY0iGCgr3K0xdnOq5CjEDjmk9Pa2NlFN4hq67u7u925cpI4Wk0s/eXvy9GC8iKZ3bRxx1y6Yod8eHeb/ABTlTwFTZeNwBo4rE1ExFcUalOtUzoVbKLgWFiL3v4hJY4GpTqhqatlByqGF9xVbnwRlL2J4D86NuWPwvZPnqe1J0tl7SxVXHUqU6zlCW9dO3KL18/eRWr0YQjeJrAhEEJ6kpiwhCAEIQgBCEIARDFiGAZtzOG2zmv8AKMR/yS34XaSVDZcwuLgspAZetSd4lN5oaWbZlRfCr4kevKJaNn4GorqWsAqZSA7EMQAFIUiy6D65JjHJYhpaXIXKSaSWRIYnErTXM264GguSToAAN5nD+lUy3s5OYrkCnPmGpBXhpPW0cOXpkKATcEXJGoN9CNxjKns2oqMCFfO5Z0Zm1WwAGe176A7pVlKalZaGJympWSysOE21SNtTY8SCAO+0Y8D3LeqPcPVzBWAIBsbEWNuFxwkHU2EzU1WyAqCb8d5KUw1r5QCdf+sl9n0mVFDm5ueJNgSSBc77CwvM05Sf6kKcpvKS5GB9GWew1JJhVoFbXsb7iCCPqnujWy1LnddgfIbg+2GJqKQoXhe5yhb7rbt/lnNbe8SuUuIlbL/P8epzpUS19wtvJIA+udRgW1vYZTY3Ntd+k84ZwDckqeBABt13BjkY0ZiQzqCwOgGumtxfQn1azDb5GlSdRN7q+j9+/VsMG2m7Xx8NdT1CwJjjYPwqh+tp/wAQhTxw1BvY30tcKL3AA48fqnrYhHZdG2g6VLDxZxaR1m+HK/U/sSUpTcvmRqtauEAJvroABck9QEWjWDC4v1WIsQRvBE5YuiWClbXU3sdL6EHXhvi4KiyqQ3EkjUtYcBc75873YcO98y2pT4m7bL3z9cha+MVDY3OlzYE2HWeoRHxqg214XIBsM2654XnHH4RnPc8Vyk5iPXbeNZyq7MNza1jl7ok3FgobTj3v1yaFOi0t5kE6ldNqK+/f/HvR0mPU7r3JAAtvvxHi0OsrvLH4Xsjz1PakmH2c2fMtl13A2sLjXQak2Nx4x1SH5Y/C9k+ep7Unb2FGmtp0eG+1/wBGbOU3CSmjVxCAhPfkQsIQgBCEIAQhCAEQxYhgGZc0lbJsuo1r5a+Ja3XlCm31Sd5N8rey2y9Gq3pirdKq1QoJACOQBkfXceoytc1mKpDZ1alUq06bGtiVId0VlzBRcqxB/wDEnNkYKlRek74zDv0FI0kCdFTuDkuXPSMXPcC24C565dxEVxJ3XPvNVoTm19p9j0w2UuzOlNVBAu7nKt2OijiT4uMYHlK3RO3RAPSqGnVDVUWnTKgNmaqdMpBW2l7ncJ12viaFek1Psigua2rNRddCDZkZtQbdYPEEGRuFwNKlTtSxtBGNRqj/AOh6J8yhchpdILKAFt3V7i5vcyCMVbNZ+Zk6U+XCf1ZemyK65jcgtr0tsigd2pNO2YHfUTTWWLB1SyozAKTYlQc1r8Mw0PolWbZOHNBaDYykVXOw7ukB0rsXzZQ9si3KhOAJ13Wl9kYnD0Ka0+yKLWLG4qUwO6YuQq5jlUXsBfQARKK/pQMOxNTLmPj/AJzyjX9m8EegiecRVU3Gdd/WOu/XPK1VuTnXW3EcL+PxzmKEeG7r5vPu8us35nR3sL9USpUA/wDIGm7jPFSqpBGZdfGPtiPVUm+dQSLHUeXrm1OEbLeXX1+XtBnYHW0kNg/CqH62n/EJFGolrZl0/OG61uv/ABYSQ2HikGJoEuoAqU9Sy+EN5vK+LguE9xPR9fUZjqadtrbHYyocqnO4TunCKLqzXLEG3e/XOuydo9PSFTLluWG8EHKSLqw0ZTa4PERntV6Vbo8uJooabhwS1Nge5ZbEZx4XXwnrZT0aKsDiKTM7tUYh6arma2iqGOUaDieJ4zwMqNLoqtF8S/VLS78tLd5au97uJeQ2M5SLTqsmW6oyq7Z1BBbITlQ6uFDoWPDNxj/+laPx1L6Sn96Q2MwNCpUduyaIWoyM63pFiVCAhKme6BgiAix3TTBUae++kRdrdUtbrq7r25dZmTfIdYHlGKrBQlmJGmYaLa7FjbRhoCvWQOu0byx+F7I89T2pHGMwVGrUFRsVSzX1OenooZGRU7vuCMlr63zv1xlypxiVMbslabo5GMRiEZWIUFLkhSbCd/ZFKktpUJUYtfqurSye6+b1XvuUVRvcdzXBCAhPalYWEIQAhCEAIQhACEIQCr7U5s9nYmq1WrhUZ3N2YGotzxJCMASeJtcxr2n9lfJF+kr+8lyhJlXqrJSfqzFkU3tP7K+SL9JX95DtP7K+SL9JX95LlCOkVe2/ViyKb2n9lfJF+kr+8h2n9lfJF+kr+8lyhHSKvbfqxZFN7T+yvki/SV/eQ7T+yvki/SV/eS5QmekVu2/ViyKb2n9lfJF+kr+8h2n9lfJF+kr+8lyhHSK3bfqxZFN7T+yvki/SV/eQ7T+yvki/SV/eS5QjpFbtv1Ysim9p/ZXyRfpK/vIdp/ZXyRfpK/vJcoR0mt236sWRTe0/sr5Iv0lf3kO0/sr5Iv0lf3kuUI6TW7b9WLIpvaf2V8kX6Sv7ySGw+b7AYOp0uHwyJUAID3diL6HLnY5dNLiWKEw69WSs5P1YsghCEhMn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http://upload.wikimedia.org/wikipedia/commons/thumb/3/3b/Rgb-raster-image.svg/368px-Rgb-raster-imag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6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Vector Graphics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graphics are created from  mathematical formulas used to define lines, shapes and curves. </a:t>
            </a:r>
          </a:p>
          <a:p>
            <a:endParaRPr lang="en-US" dirty="0"/>
          </a:p>
        </p:txBody>
      </p:sp>
      <p:pic>
        <p:nvPicPr>
          <p:cNvPr id="17410" name="Picture 2" descr="http://upload.wikimedia.org/wikipedia/commons/thumb/a/aa/VectorBitmapExample.svg/220px-VectorBitmapExam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20463"/>
            <a:ext cx="2819400" cy="36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9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Meta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contain vector and raster data.</a:t>
            </a:r>
          </a:p>
        </p:txBody>
      </p:sp>
      <p:pic>
        <p:nvPicPr>
          <p:cNvPr id="18434" name="Picture 2" descr="http://www.sqa.org.uk/e-learning/BitVect01CD/images/pic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054602" cy="22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3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colors per pixel that can be contained in an image.</a:t>
            </a:r>
          </a:p>
          <a:p>
            <a:endParaRPr lang="en-US" dirty="0"/>
          </a:p>
        </p:txBody>
      </p:sp>
      <p:pic>
        <p:nvPicPr>
          <p:cNvPr id="1028" name="Picture 4" descr="http://withfriendship.com/images/g/33523/Color-depth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905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9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an image is saved in order to reduce the file size.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ASEBQUEhIVFRQVFRgWFBQWFxkYFBQQFBQVFBUVFRUXHiYeFxkkGRUUHy8gJCcpLCwsFR4xNTAqNSYrLCkBCQoKDgwOGg8PGjAlHyQpLikwLC0tLSwpKiwpLCosLCwsLCwpKSwpLywsLCksKTQsLCwsLCwpLCwpKSwsLCwsLP/AABEIAOEA4QMBIgACEQEDEQH/xAAcAAEAAgMBAQEAAAAAAAAAAAAABQYCBAcBAwj/xABSEAABAwICBAUNDAkCBQUAAAABAAIDBBEFIQYSMUEHE1FhkRQiIzJSU1Rxc4GSk9EVFiQzNEJyobHB0tNigoOisrO0w+FjwkRklKPiFyVDdIT/xAAbAQEAAgMBAQAAAAAAAAAAAAAAAwUBAgQGB//EADcRAAIBAgMDCgUEAgMBAAAAAAABAgMRBBIxIUFRBRNhgZGhscHR8BQVIlJxMkJT4SQzQ3KyI//aAAwDAQACEQMRAD8A7iiIgCIiAIiIAiLFzwNuSAyRYcc3lHSE41vKOlAZosONbyjpTjW8o6UBmiw41vKOlONbyjpQGaLDjW8o6U45vKOkIDNF41116gCIiAIiIAiIgCIiAIiIAiIgCIiAIiIAiLF7rAnkzQGljONRUsLpZnWaMgBm5zjk1rRvcTuXLqmgqcXn152djb8VCc2RN5TudIRtd5hle9ulwmOp1Kmsk2tDo4gbMiY4XAF+2eQc3eYWClG1gjiIp4TqgZE2APPnmVJladkauaRTKnQbD4AA6nhcfohRzsEw7wSD0QonSzGq18xAjIHMLqMphWb43dCuqWHSX1PvZUV8bPLeCLUMBw/wSD0Vl738P8Eg9EKDYKvvZXvwvvZU3MU/bZVvlDFE37gYd4JB6IWQ0ew7wSD0QoMCr72V9Wir72VnmKfts0fKGK4k0NGcP8Eg9ELZptHcObmaGnd42BQBnqW5lhC+sOMOdkTZOYjufeyJ8q4la+RYKTSAUEt2N+BvPZIW59Tu3yRA/Mtm5g2WuBtB6NTVDZGNexwc1wu1wNwQdhBXHJJFLaLTvhY5kNVxTXOLhE6LjGtcc3cXmNUE5kZ5krkxeDTWaOviWvJ3KfOfTWf4fkdSRU2+LHtamIj/AOv/AOaPbjIF+qIv+n/81UOFtl/H0L5STVy5Iud1eOYnH21VEP8A81/960TptWDbWw/9KfxqVYectF3P0NHWpx1kjqSKjYTjNZMwllbCXW2OpiG3/StIDbxFTuiukPVcTy5obLFI6KVrTdokbndp3tc0tcN+ea1nRlBXZmFSM9sXcnERFCSBERAEREAREQBFg94AJJsBvOzpULW6ZUkdwJOMcPmxDXN+QkdaPOQtZTjBXk7G8Kcpu0VcnVg8Agg78j51TanTeof8TAGc8puR+ozL95Q9V1dPfjKp9j81lmNHMNQA9JKg+JhuOyOAqv8AVsNun0EpopLzYi6RzQAxsr2DVa0WaNUEXyCmRSU1rdXMtya7PxKkt0Ijvc5k7Tyr7s0IiUjx9SWrNlyXRW/uLS7CaM7ayP0o/wASDCaQf8az02e1VxuhEPMsxoTBzLHxlTibfAU7Wv3Fi9zaTw2P0o/xJ7nUnhsfpR/iVfGhdPzIdD6blas/GVOKNPl9Lj3Fg9zqXw2P0o/xL0YfS+Gx+kz8SrnvRpe6Z0r0aKUo+ezpCx8ZPijPy6l7RYjhVK7I1cZ87D96o2mWj/UpbNG7XgeQOMbazJL21XWyAO48uW219bGGQtBEAuO+EZH6A3jn2civfB7QxyYXxcjQ5jnStc07CC83BU+F5Qmqm3ajk5Q5Houhd8eG05xHV3G1TOjsvZB4vYonTDRl+HTAXLoJCeJebki2fFPPdAbOUAncVtaK1bTILm2XsXqFVjUp3XA8DPCzw9VQfFHXMM2Bbs2xaeFOBbkVuTnrSvNz/Weyp/6yi6VzBoOS54+vBOxW7T6qsCueQVLeVeiw0bU0zzmJlmk48C44FiLgHNblcdFwrRwTUpZHWXN9aqJ/7bB9ypmi4MryGZ5Z8gyK6NoDRujjnDtpmJ82qFw45q0uosOS/wBHb4lqREVMXIREQBERAF4V6vEBziTAhV3kmmmceMkAbrji26kr2N1WFpAyaFl712DZNOP1mW/gUlhLexHys/8AUSL6xh75uLYGXDNclziMi4tsAAeRfMZ1cVXxc6VOTbzStt4N8T0KqygnZ2SIr3tt7/Uem38KyGjY8IqfWN/CpGppaxh+KhPPxzh/bXxBrO8wevd+UpZYblKOt+1eplVpSV1LvRq+93/man1jfwp7gf8AM1PrB+FbRfWd5h9e78pYOmq+8w+vd+WueTxsf1S716mVOfHwNf3CPhNT6wfhXnuGfCan1g/Cvsamr7zD6535axNTVd5h9c78taqviPv70bZp8fA+RwM+E1PrB+FYHAz4TUemPwr79UVXeYfXO/LWocUqzKI200bidpExsBz9jUsKmJlpLvXqbpz4+B9Bo6O/1Hpt/CtWqwZrZY2l8kjXB7i17gRdmpq5AC/bHIqaopy9gcQATe4BuAQSDY7xktfEB2eH6Mv9tT4atVlXUJvj4MRqSzWbK3jkW1Xng2FqBvlJP4lUcai2q48HgtRDykn8S9thFoc/KLvR615k3i+FRVML4Zm6zHixG8chadocDmCNhC5TLolUUMjgYnzMB6yRoJ1m7rhnau5cgMssl2JYSSAAkmwAuSTYADeTuVzRxEqV0tqe48vXw8K1s27ejkUHCS6jcBNTSMDr6uu141rbbXGe0KYj4VuNb2Omkd4mu9i0OEHEYK6alFMHVIZxl3RMdI0a3F265o1c7HfuU9o5TPiY0dTOBtvLGi/Pc3+pd+SjzaqSjt4XOaTmqipRzW3vZb/yc0000okk7eFzOYhw+shVjAMPqql+rFE6QAgOc0Eht+6O5dp0qwB1Uy0nEw8/XTO6AGD61TsMwyfDy/3PqZS4kOeHRMMTy3Lrm2LgLcjgutV1KCUdeG23aRwo0qebnF03vtfYW3RjB30keq2JxeR1x1Tt5lc8ConxxkvFnPcXEcm4Dx5LHRnFnVNLHK5oa8iz2g3AkGTrX3XGSlVS1qspNqWp30qUKa+jQIiLnJgiIgCIiAIi8KAqGDN7D+1n/qJVBaQVskNZG+N1iIT5xxin8F+J/az/ANRKq1pf8pZ5A/zF8zwTtynL/tPzL2O2TT6SdoWzVUfGPlIPIF4/A39+cvtoofgwW/K5XmIxWW5opuMnFaEK7Bn9+cvk7B399ctrBq6KoLi5z7XIY1hLRqjY4kZknbtsMsl5ieHtaLiSoG/J4sB52FcOIw1bJzkpJK17b+jdvJ41ZZsr1/BpHB399csPcd/fXKr4xj00ZIZLL5y0/wC1bWiumLpSY5yL/Mfa18tjufnUSwdVU+c3HXlmlcnxg7++uWeKP6jptdmb3mxcdq3WvUdpyfgjPpe1KMMz29HiRNuUlF6HuibyaKAnaWAnxkklbdWOzw/Ql/tLR0RPwGn8mFvyj4RF9CX7Ylrh1/mdb8zV7JPrIzF41atAR8E/aSfxKvYpGrJoMPgv7V/2r2+GWhyY53pdaLCoDTRrTSkSECLXZx1+1MWtmHW+aTq3Gwi98lPr5zxNe0tcA5pFi0i4IO0EcisIyyyTKR7UczOkmHRkk1gP6LNniyT/ANU8LiGRkd5tvSVC8IXB/Q000HU8fF8bxheNZxB1dSwaHEho645BT+ieE0cMbS7i2k2zcWg386ustKVJVNtuGngVspqFXm77dfd2yDx7hhOr2Ckdn894yW1oBVVOIQyOu09dZ4GQAOYvvKkdM6FtQwtgjdI7dqsdb0yA361XdBquowZs7qilcY5HNNmyxGRrQLX1A4g7dl75LWShzV6a28L7SWnK8mqi2Le9PQ7Dg+GiCJsY3Zm2wuJuSt1aeEYpFUwsmhdrRyNDmm1sjyg7DzLcVNK99up3BERYAREQBERAF4V6vCgKjg3xP7Wf+olVb0vBNSywv2E/zFY8G+J/az/1Eq1a7FKenmdLNb4kBgPzjxjiQOfYvl9BuOPqNcZeLL2Lak2lc++izHCmFwQt2UHkVBreEqYuPFlrG7hbd0LSdwg1Pdj0f8LtqYWtVd2iVYebeZ2LZUaKU9rMj4vk1LtHQCo5+hYO17z+s4/eoE6e1Xdj0f8ACwOnlV3f7v8AhdEKOIStd9pOqM978SbdoJHz/WvItCWMN25HlsoM6c1Pd/u/4WJ04qu7/d/wuhU6+9kipS4+JfKWFzWgG5tvWppwfgjBv1vaqc3Tep7v93/C06/SCWa3GPJA3WySFCUWOaeZNvQveiXyKn8mFJf8RF9CX7YlGaJ/Iqe/ewpSL5RF5OX7Ylw4df5vW/Mgqb+swxJmSndCh8GPlX/aonEGKY0PHwd3lX/aF7ahuK7Fu9MnVE6SVcjIbRHVe97Y2vtfU1tr7HK4ANr5XspZaOM4Y2ohfE5zm6wyew2ex4za9p5QQCu2FlJX0Kl3tsKDDowOMLpIjNa9n1Ur5TY2vYSEgA2GQyyVioeJiGboIhyNDGj6lyrSzRLE6SSNslcZmy62qQXNIDbXLmnZ2w2EqW0b4N2TNDp5JDfcHEfWFdSpwlTzZtnviyvc3CeWT+p++CLZpBpvh0Tevqg49y11yehVvDqynrWPe2NxBOq0u+4b1p6Z8HtJBETEwgjeXOcelxKy4EtIKeDqiGeeJhMjREHuALsjfVvzrVwjClnhd++gzCUKs3CWq99J07QvBepaNkWe1zrHaNdxdb69inVi1ZKnlJybk953pW2BERamQiIgCIiALwr1eFAU/Bz2E+Vn/qJVmHvdLxcbNZ2prm7g0BpcW+fML54R8SfKz/1EihsYxSSCsY+M/wDwm43EcZvXzLD0IVsfOFTRyl5l5Ztu2pNVEVW026nvziWO31kFajzVeDH1sf4ls001RVMEnGBg5AvnJhVR349CuJ8nYWGifabU5tbJWv1+pqk1Pg59bH+JYl9R4OfWR/iX1dhk/fivk7DJ+/HoVZWjRhsj5nQpdK7/AFMDNUeDn1kftWPHT+Dn1kftXpwyfv31LE4bP309Cgi/x3+pKmuK99Zm2ao8HPrI/avj7qzcaIxTPLjyPjsPGdZZjDZ++lfauf1FAZe3kflrHcpoQzPRPt9TWTWitc+0EusL2tmQRtzBIOe/YvpAfhMXk5ftiUVozKXUkLjtLLk85JJWxVjs0X0Zf7a6MOsmJXQ35mHG+wla4KV0R+Id5V/2qh4lpBLDtGu3kJsfM5XXQOsEtJrtBAdJIbHaOusvZ4aalaxwY2jKnT26XLGtDGsUFPC6TVLzk1jG9s+Rx1WtBOQuTtOQFycgt9ROklFJJAeKa10rCHxtcbNc9vzSd1xcX3XVhBJyV9ClemwoOK8fWzMNTLFHxQcGxwMe8jX1dYOkc6zraosdVviVjwjCwGgCScgc7WD91od9a5ziHCDicL9R1AKdxJA12OFyNuqSLO8YJGaksJrsdqhdsjI2nf7BZXUqMlTSTSX59EV+lTNNK/VfxL1iGERAazo2G3zpSXked5KqWL0wqY5GcZHqWtqNaMzyWGSremejWJNZrT1rn/ot1gP4vuUzwJUcc8M7JGm8Ugzv22sL59CjcOap85mvb3vN1aq3C9uj3bzL7wc080eHQxzdtHrMbv7C1xEefM2w8ysywhiDQA0WAFgBsAWaqZyzScuJ2pWVgiItTIREQBERAF4V6vCgKZhJ7EfKz/1EirulXyhvkf7isOFHsR8rP/USKuaVfKG+RP8AMXzjC7MfJ9MvM9DFbWWfRM/Bgt+VyjtFb9TBbsqlxWKeZpHO19bNSinbNrHjQ0AkAAXc4j52eQF9y166OVmYnbzAw3y8YeFGe9cxD4PPMw8hLSPrbdak2EV7u2qpD6vZ5mqZyw06doJXtq73vve/qOhRtK6ez30Glielk8RID2Ot/p2/3lbujelram7XANkHQ4c19/Mo2fQmV3bSOPjt7FhS6EvjcHNJuPEpObw7p2/dxOq8HHTaXZrlG6cu+CM+kPvWxS6+qA7aFq6cH4Iz6XtUVCFm+rxRHb64+9xr6KfI4PJhb8ovPF9CX+2tDRX5HB5MKSA7PH9CX7Y0pL/K635m8thW9J49qu/BeP8A25nlJP4yqjpNHkVe9B8LfT0UbH9sS55HJrnWAPPay9XhFtXvgcvKM1zCXT6lgXwqqpkbHPkcGMYC5znGzWtAuSSdgsvuoLTFo6m1nXLGSMfIANbsbHXvbfY6rv1VaQjmkkeebsrlK0wr/dCWDqaGV7IxJrPezi23dqW1eMIce1OdlOYHBPGxrQyIWA7aT7mNd9qq0+l2GNcXl8shO4AgdC+lJwpwDKCjled1mk9Nrq5dKapqnFbPfT5FdlU6vOyi+/yXmWXHcGM4Ills3kiZn6TyfsCps2CdSiQ0BqYpMnOk17glu9zCNQi3KF89JeEnFA3rKPiWn5zhn9o+xbnBpJPiEMpfKC5r7PBuAARcWG9a5Z04XnoSKCk26ex8d/qdB0Gx2SroYpZW2kzZJYWBkjcWOcBuBIv51PrVw6hbDGGN2Dfyk7StpVE2nJuOh2rTaERFqZCIiAIiIAvF6vCgKThZ7EfKzfz5FrVFfSQzukqXMFoQGh5HXHjHX1b7TsX3wx3Yz5Wb+fIspmNO0A+MA/avmUpZMTOVt8vFnoct7orNXwoAG0Qiazd1w2LUdwmynfF6QVrMDO4b0BeGBncN6Ap41aP2PtJ4wpr9pUXcJMvLH0hYHhHl5Y+kK3mBncN6AseIZ3LegKVV6X2d5IlD7SoHhFl5Y+kLA8IcvLH0hXAwM7lvQF4YGdy3oClWIp/Z3m6y/aU8cIU3KzpC0MU0pfUW15G2GwXFlfTTs7lvQF51OzuW9AUixMNcvebrLrY0tFXfA4PJhSsPyiPycv2xr5NFti9hfadh/wBOTLlN47ALTDvNiE+LfmQ1NGbtFhAnqRrC7I+udyE/Nb59viHOrtZaWE0HFRgHtndc8/pH7gLDzLeK9pRp5I9J5zE1udn0LQ8JVJxrhJjZM6GmhFQ5p1Xl0gjiDvnND9VxeRsNm2vcXuCBqcImnBjDqandaS1ppAfiwR8W098IP6oPKQqVolhN5Wufs3NVnh8NKp9T0KnE4yFCy1bJ/EtBZqsxvioaWlaNYuEc+trl1rXaImhts+lWXAdHpaZgBgZltIe37wrDhmwLcqh1pW08RP8A17uv1NubjUaqvWxQtMsOfURlvYY+d8zR9yhuD6hqMN4/OjlEzmkWq9XV1Ra3xZuvnp/t8/3Kn4fMLKzhQz0lFvY/fErPilTnKSjt01O0QaTVrj8lpi3fxdbrP/VaYWgnxuCmMGxqOpi4yO4s5zHscLPZIw2cxw3EHzHIjJcwwHEQxrtXbY28dlYeCZj9StL9rqskeqjH3KvxOHjBO263vVlhhMU66u1YvyIirjuCIiAIiIAvCF6iArh0KZc6tTUNBc52q0xWBe4uNrxk2uTvXh0Jb4XVdMP5SsiLjeAwzd3TXYdKxVVfuKz7x2+F1PTD+UnvHb4XU9MP5SsywkBsbbbG3jT4HDfxrsM/F1vuKsdEoPDp/Tg/LXnvSg8On9OD8tQ+H8H+F1EUbmxxcYGNEgMbS7jQAHh4IuHa173zut6Tg7w9rPktObDvLPYpvl2FvbIuxepq8bVW1yNr3pU/h0/pwflp70afw6f04Py1Sa+hw+N5b1HTeqZ7F8W0+H+B03qmexdS5EpfxrsXqcz5YaV85e/ejT+HT+nB+WnvQp/Dp/Tg/LVHFJh/gdN6pnsWQocP8DpvUs9iz8kpfxrsXqRvlxL/AJPfYXb3o0/h0/pwflrZw/RymilbIal8haDqiR8WqCbZ9a0G+Q3qhe52H+B03qWexYHDqHdRU3qWexbQ5FpxeaMEn+F6kU+XoWtKfd/R14VkffGekFUNOdNxA3iKZ4M7gCXjrmwxk9tyF5ANhuyJFrA0mXBqR2yipx+zb7FnFhsTBZsbGNGeq0ABdkeT5ZtpW1eWqCi8l2/w0RFPQX652y5Oe0uJu5zuUkkknnU9gMnZAonFK23WtFzyBatHiklO4PkY4N5bW+1XCjGEMqKJSqVpZ3t23O34Wcgt2q7UqhYNwnUOqNZ5B5wpGq4TMPLcpFQzw9Rzuos9XTr01Ts5IqHCAc/P9yo9A7JTemelcEp6w/Yqdh1a5zgxjXOccgGi/wBivqaywVyp5idRTlFby/4KbmwzP+F0Hg5hLY6i4tecnzaoVY0OwptO0vl66QjZubzEq/aNxERvcRYPeS0fo2AuqnG1FJO2+x38nUpU42l0+JMIiKqLUIiIAiIgCIiAIiIAiIgKtpLo09zjUUuU4trs1tVs7B9QkAvZ2+wBNrFuphuIzTQkscDta4Oyc17SWuaQcw4EEEbiFcyoqu0cikkMgJY89sW2s+2QLgd4GV+TxBTQmtJdppON1sOL6T0NXx5swnxZrQjpK3uHdC7c7RFh2yv+r2Lz3oM76/6vYrNcoJIq/litqcbZS1ncFfZlLWdwV1/3pM77J+77F771Gd9k/d9iz8xRC+Sb/uOOSzzs7YWWDcZdyhdXxng8hqIy100jf0gGXHSFz6Xg1pMzHLXysBI12tgDXaptdmvqlzcjZwFjtBIU0MZCehBLkd/cjRgxOV2Tc1JQYdVy7g0cpU7oLo3h7hIyGaYyxm0jJmsErL7DYCxadzhcZFW/3qN76/8Ad9i0qY5RdjWPIl9rkuop2FaONY4Bo4yV3zjsHLbkHOrbVaIxSUkkLrF0jCDIRfVcdhaNwBUnhuEshBtcuO1x2+LLYFGaQ6cUlI8RvLnyka3FRjWcGnYXnIMB3XNznbYVWVcROcrovsPh4UI5YnEanRebC5GCrp2O1r6rmkPY7Vte17EbRtG9XHAscje0amGvdztYy31uC++kc1Tir6d0NBO1kWvrF7oMy7VtYCTmKtGCwyQMAfTyiwGwRn/erLn1KknK2bhf+zlnBqtaKdt73HP9LdJoY26r8Oey+9zGW6Q4r78GuGx1Mb5IYmteHarybDVBFxsJ51P6bxGpjLWwSk7riMfa9QvBpFVYb1QH0UrxK5pbqPgyDRbPWkCzKWaj9OvC/qzNKP8A9Hmv0PcdXosLjYxrdVpLQBcgXJ3npW5ZQ+E6UQzScUWvim1dbipW2cWbCWOF2vAJF9Um1xfaFMqkmpJ2kWN7hFVtJOECmo5eJLZJZrAmOMDrWuNhrPcQ0HIm1728YvlhunMUkjI5Ypad0htFxuoWvduaHRucATuBtdZVOUldIw5Jass6LwL1aGQiIgCIiAIiIAiIgCIiALwovCgF15dYkrAvQGnpJMW0dQRkRE+3j1SsYqRojsAAA2wG4ACwC19KprUNSf8ARf8AwlVeq07Y2E2OdvuXZQpSqR+nicmJrQpWzEXgAEekN2us10UrHbgRZjgL/SaD5l1PqyPu2+kF+cGYzTzVZFSesLXEmwd1122FvFfoUnJheCuzJcP2NgrGvg1Uaea2y2lzho4p0YKLi3v3b2zvZq4+7b6Q9q5dhGDmqqpZX5600hLu6s8tbnvs1rQOYBUmqwfBNR2pKS62Q1ALldQ0CYwUlOGdrxTLdAXK8JzUW27k3xfO2STW0u1BStjYGtFgFrYt2pW/FsUdjTrMPiXDT/WdtX/Wcx0jri13bHpUTTYk64693pFfPSipvNbnWlTOzXqIQSikeVxE3LaXvGa4sjo5AbOZUwkPPzWOlYyXM7GmNzgeYq6u0yw1psa6lB5DPED/ABLmelGIxikha45a7Na2fW67b5KBrYsJLTrveCRvjtc9Krp4aNVbXazZcU8W6UUsrfWXLRvBmVtRPUFzXNdUykPaQ4PayQxsLXDIjUY3MKO4Tpw2WJke1j2uy3Oa9pb0EL56GaWU9LSCOMnVaX257vJ5edVmsxo1NaCd7xYc2sEp4eVOo3uFXERrSUI63XVtP0TCbtF9th02Wawi7UeIfYs1RlwEREAREQBERAEREAREQBeEL1EB8ntWvIt1YGMICuaSUz5aOojZ2z4Xtb9ItIH1r8/4RS1dbJxebWg9kda2puIz35HJfqA04Wh72aXWc4QsDnnWeWjVLnd062085XbhsVzMXG2pHKnGbTkrlD0X0VpozqsjyAu5+WuTzu8ashwWD9Lp/wAKdZhTGizGgDmXykw525Q1K8pO9yQrWI6HUM7S2SMkHfcBw8RtcKI0ZjMTjDG7VMJ4stccwG9rfxt1T51c34ZJyLSn0b1n65jGuBbXGTtXcCd4HPsW0K7s4zbsQ1abna25kpEai3xkajccbUlhs9hy3L33Dl/T6U9wZDt1ulawcIyvcTjKUcvvwOP45glc6UkMJz2iy+uG6LVj3AO6xu8kjYuuN0YB2h3SvszRWP8AS6VYfMDh+Wwy2bIGHD4WRxxNGs641nHblYlbc2C0sjS2SPWaciCSp+DAo2dqM+U5lH4Pfeq+pWk3dM76VPm45T864zgMsWIS0sDCGh/Yxcm0T+uabk5jaL8yvOi2iLIC2/XzOIBdyEnYF0eTRaNzw9zWl4GqHW67V22vttmcudbtBgkcR1g0X5dpHivsXVLG5opW/szGnGLzJbSRaMl6iKuJAiIgCIiAIiIAiIgCIiAIiIAiIgCIiAIiIAlkRAL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g8PEBEQDxMRFBARERMRERcXFRYQEBQXExIaFhcVFxcXGyYeGxkmJRgTIC8hIygpLC0sFR4yNTIrNSYrLykBCQoKDgwOGg8PGjEkHyUpLywvNDQvNS8pLC8sLi8sKSwsKiwxLCwsLCwsKS0vLCwsLCwpLSwsKSwvKSwsKSwsLv/AABEIALoBEAMBIgACEQEDEQH/xAAbAAEAAgMBAQAAAAAAAAAAAAAABQYBAwQCB//EAEYQAAIBAwEDBggLBwQCAwAAAAECAwAEERIFEyEGFCIxlNMVFjRBUVN0swcjMlJUYWSRk9HUM3FzgZKx0kJDYmMkoXKjsv/EABsBAQACAwEBAAAAAAAAAAAAAAADBAECBQYH/8QAMREAAgECAgcHBAMBAQAAAAAAAAECAxEEUQUSEyExUrEVMjRBgZGhFGFx0TPB8CIG/9oADAMBAAIRAxEAPwD7jSlKAUpSgFKUoBSlKAUpSgFKUoBSlKAUpSgFKUoBSlKAV5kBwcdeDivVaL61E0UkRJUSIyEj5Q1KVyPr40BXYtmbSSJFhuY2KxBCWYygvo4uWdWc8S3DV8w4wCrdZsrswSRtMHfeqyNr3LtHvAdBeJF0kgEZUeetdnyRCRPGzqS9xHP0Y9CqY5RJhVLsQeBXOerHo48MXweAYzOThSP2SKCWfJPA8MDAUdQOSQ2pgQOt7PaRYhbiJQuSqjSzHiukMXiJ06cgnrLZOcMFTUkG1mWItLEmZo2cZQPoViXjzumB15GMYICAZJJau7aPJdZZzcI5ilKoutFAk6JbJ1Z45DYw2RwHA4GC8nX3duryiR4dQLSR73UGbOoAtwcYAViWxx4HNAaYdn7RaCVbiaNpmVVTdkwJwcljqVdakjAyCcejPE6Rs7auGQTRhCV0dImRE6RZTIyMzEZUasZIGeByTi45JXG7bReT77duqEvKqAkjBIEh9DjOCRvCRjCgZm5ITsVPPJhpVwv7Tol49BxmXiBhcaskDV0izagB4ks9sJG+Jo3fDFQNIyREAFQNHw4hz0mbiykkhWV9+1dl38nNjHKqtGjiUiR4xqZoyr6VXS+Asnylxlvk4JFb25PSiKNVuCZo5nm3kivKGLxyR4071SoAk4aWHyfrNR/ileJGFS9ldy51lnlQaTjGnDsQU6RAyASw1ZAwQO5IdpArqkjOZUDEAFRHpJc40qQchR1txZjgDAXkmtdqoCwljJOnUAy58ynSXi0jzkcMDjkOcCtd9yTvmyY71y27MYBM0a9JhhyVlJ1KBkY05PWcEipHxccw7t5jKyztKpmTeoQyldDpqGoDUTwIGrBxgYoDjudn7XcEGeAdNWBTVFwAXgTpJ08G4cCSc5x0amdiR3KxkXbK0mtiNJDAIT0QSEQEj06RWmDYzrFNE8xdZRIOkCSgdQoAyxGB0uAwOPALjjp2dyfmhZW5zI4VSAr62XJUDON51E5bBzjohdODqAnKVH321t1cW0GnPODKNWcad1Hr6scc9XmqOm5WFZnAhJto7mO0kl3ihhLKUUYjxxQGSNScg5PAEDNTww9SdrLir/NuvlxMXRYaVUoeXbMl03Nmzb4zHvAZ1zIE+OiC60GMvlQ40qSCTwrt2Jyr5zJFHoQby3efUkyzxnRMIsKygagc5ycEdRUGpJ4OtBNtcPusr55GNZFgpVLsfhDaUXDC3yIFlIVHlkmbdzCLJUwBAOtjpdiAOo+bbNy+KwQTCKIrM0i6xcLzXoEAKJ9GA7ZIVZBHxRgSvDO70fiE7OPnbisr55DXRb6VhTkZrNUTYUpSgFKUoBSlKAUpSgFKUoBSlKAUpSgFKUoBSlKAUpSgFKUoBSlKAUpSgI3a+wYbsxmQyq0RYxtHLJA41DSelGQeIrU3Ja1MwmKuXDJIRvZN20kYASR49WhpAFXpEZ4D0Vna+2JIZI4o41dnSSQlpDEAEZF8yNknX9XVXL4euvo8PaG7irEKlbVtFu3Dj7lepiKMJas2kzcnJC0BdgJdTro1b+Yui6w+mJteYxqVWwuOIFeI+RdorRsm/Ro9XSWeZWfXJvHMjB8yam4nVnNePDt19Hh7Q3cU8O3X0eHtDdxW+1xHM/f0I/q8PzI223JC2jEgVrjRJqynOJt2peTeFkXXhG1ccrgjJ9NeX5F2Zj3REuglzJ8fMGl3oAk3zB8yBgqghs9VePDt19Hh7Q3cU8O3f0eHtDdxTa4m99Z+4+rw/MifVQAABgAYA8wArNV/w7d/R4e0N3FPDt39Hh7Q3cVBs5ZGfraHMiwUqv8Ah27+jw9obuKeHbv6PD2hu4ps5ZD62hzIsFKiNlbakllaKWJUIjEgKyGUEatODlFwfvqXrRprcyzCcZx1ovcKUpWDYUpSgFKUoBSlKAUpSgFKVEbV21JFKsUUSuTGZCWkMQA1acDCNk/dWUm9yNZzjCOtJ2RL0qv+Hbv6PD2hu4p4du/o8PaG7it9nLIrfW0OZFgpVf8ADt39Hh7Q3cU8O3f0eHtDdxTZyyH1tDmRYKVX/Dt39Hh7Q3cU8O3f0eHtDdxTZyyH1tDmRYKVX/Dt39Hh7Q3cU8O3f0eHtDdxTZyyH1tDmRYKVX/Dt39Hh7Q3cV1bI2xJNJJFJGqMiRyArIZQQ7OvnRcEaPr66w4SW9o3hiaVR6sZXZHcqXkWZTEA0os7oxg8Azh4tIP1E4qiWu3rpF1W8k1wTHbibnEbKkVxLdQxFRpVCOi8xKDOndqfPx+g7b8rg9nn97DWKs0leJxMdUUa7TV+B8+2hyzu7QMCIy3OLgEuspVhHJCgWMBsoDvHcZJACYz5x12XKS9EgXQjQrOiPrEhmIn2ncWwKtnACrHG3EHhw6iCLXe7It52jeaKORojqjLKGKHIPAnq4gH+Q9FddSarvxKjrQ1bau8o+xuVNzd3UAOViE8y9GN4hInNS660ckgqwZevGUPV1VeKUrZKxDUmpPcrClKVsRClKUA2T5a3sw97Viqu7J8tb2Ye9qxVz6vfZ6zAeHj69WKUqM2Ryit7vO6Y6gMlGBRwM41YPWv1jI+uoy9Z8SF5Ucppbe6ihWWCBDGsgM0bSc5Zpd2YI9DA6lGGOAx6a8MA1xN8IspluYY4Ii8U8cMYMzAgvfrZgXGIzui2reIBqynGrHyjuZEWERNoMk4QsArMBupG4agRnojzdWajdNz9Jl44P7O383V/tVJGm5K6KdfGU6EtWZW3+F2VYFla3t0LbtgHuCsemSxN0o1bvhIdJQLjiWUZrv2x8JE9vFczi2Tdw3UVomqUowZ4EnLTZXEagOE6z0iBw8/bPs2R3ikeeQvCxaI6IBpLIUJwI8HosRxz110FLk5BuZMHr+Lt+P8A9VbbGRB2nQ+/scTfCDLvJY9xErLYLexI1yolbMauyyYUpCoLFdTsAdORkdWiL4TmabZ0SwI4vVBZ1kIQZmMR3W8VTJpKlm/4kEZyCZTFz186lz1fs7fuq1Tz3MW7bnDtiaBMGOHGmSZEYdGMEcGPUaw6Mkrm0dI0ZNRV9/2Mci+WMu0Li5VliRIooGVFfeSo0ktwrLNwGiUCNMpxwfOc8LfWAoHUBx6659o36W8Uk0mdEal2wMtgegec1EdA6aq/KKUpcFh1rZuw9GQ+antnbUhuFLwuGAOlusMp9DKeKnq4EeeobbCg3ig8QbUg+j9rUlLvIp4/dQlf7dUfO9j8vrpYpJblWkC21vMFMPNn13EiomgKzmSE6j8YF4acYJOKl5+XjBI2W3ZTJaSzpvGMWXjSRjFjRnPxbHJ08CCAeOLM+zYWUK0UZUIYgCilQhxlMEY09FeHV0R6KwuzIAVIiiBRDGh0KCqHrRTjgv1DhVxRkvM87KrSk76hVh8IekfGQAEW5lbTKrdMWr3QVRpyUKIfjOoMdPHBroi5cHnMFtJbSK0sSyuVJlEYk1lMlUweCcTkYLYGrBIn12RbjGIYRiMwj4tOEZ64+r5H/HqrY1hEXSQxxmSMFUbSutAesK2MgfUKWlmaudLyj8kByP5UvfvcMVVI1W3aJQwdgJoi/SYf6sacr5jkceurNWi1sIYtW6jjTUctoRU1HJOTpHE8T95rfWyTS3kVSUZSvFWQpSlbEYrOxPK5/Z4PezVis7E8rn9ng97NUNbuHR0b4hfh9BtvyuD2ef3sNYrO2/K4PZ5/ew1ilHuDSXiH+F0FKUqY5wpSlAKUpQClKUBB7T2lPBdKYGRS1udWpDIDiQYxhlx1mseNO0PWQfgN3tbL/ZE1zdKITGCtuSderHGQYxpH1V68Tb359t98n5VyMRtNo9XgfQdDywawcNr3t+ebyNPjTtD1kH4Dd7URFbBVQEnUnEMMo4PzlKnKnr6jU74m3vz7b75PyqDtJWkCBVLSuMhE6THHAkZx0f8AkcAeciqs1U3XO/h5YT/rZ5b+PD1O+Tb9wdws3xqRTB9YHxwURSJ0lHyz0l+SAeB4E1P210kqB42DI3UQcg8cfmP5VCXHJmRBA1ywAkmCGJfk6TDIxWR/9XFV4LgcCCWBqejjVQFUAKBgADAA9AArq4TX1f8Ao8F/6B4d11sU729PPh5nqlKVcPOCo3lFKyW7MuAyyQsuRkZE6EZGRkfVmpKo3lBCXgKLgM8kCjOdILXCAZx5q0n3WWMLbbQvw1l1OTxp2h6yD8Bu9rRf7bvLiJ4ZJIdEi6W0wlWwevBMhwf5Gu3xNvfn233yflXNtPk5d28Mk7tblY1LsAXDEDzDK9dcRqqfT1LAX3f2cKllcSRsySjgHXAbHoOQQy9fBgRx6q7l5ROZlkugAFhMZkQHSenq1OnEoPrBI8509VcdvBJM+7hQu44HrCJ/83xhf3dfoBqQXk5u51S5KyEw7zRj4lWD4HA8X/e3n4gCt8KqmsrFbTksJsJbTe7eXH7X8v7JtHDAMpBBAII4gg9RB9FZpSu0fMRSlKyBSlKAUpSgFZ2J5XP7PB72asVnYnlc/s8HvZqhrdw6OjfEL8PoNt+Vwezz+9hrFZ235XB7PP72GsZpR7g0l4h/hdBSmaZqU5wpTNM0ApTNM0ApTNM0A2T5a3sw97Viqu7J8tb2Ye9qxVQq99nrMB4ePr1Yrj2bsiC2UrBGqBjlscWY/wDJjxP1ZPCuylRl0heU6NpgZUdglwGYIpdgNzIudK8TxZer01G8+/6rns83+FWymKkhUcFZFLEYKnXlrSb4W/24qfPv+q57PN/hTn3/AFXPZ5v8KtmKYrfbyK/ZVHN/H6Knz7/quezzf4VpupWl3aLFcZM9ueMEqKAtwjMSWUAAAE/yq5YpisOtJqxtDRlKElJN7vx+hWi9s0njeKUao3UqwyVyD1jIII/lW+lQnTNNpZRwqEiRUQdQUBR+/h56g9reWr7Mfe1Yqru1vLV9mPvakpd9FLH+Hl6dUKUzTNXzyYpTNM0ApTNM0ApTNM0ArOxPK5/Z4PezVjNZ2J5XP7PB72aoq3cOjo3xC/D6EntHYsNwytIH1IGVSsksJwxBIO7Zcjor1+iuXxUtvtHarrvamKVSuz0rpxbu0Q/ipbfaO1XXe08VLb7R2q672pilNZmNlDlXsQ/ipbfaO1XXe08VLb7R2q672pilNZ5jZQ5V7EP4qW32jtV13tPFS2+0dquu9qYpTWeY2UOVexD+Klt9o7Vdd7TxUtvtHarrvamKU1nmNlDlXscGz9iQwMzxh9TKFJeWWY4Bzgbxmx/Ku+lKwbpJKyFKUoZFKUoBSlKAUpSgFKUoBXBtDYkM7K8gfUqlQUllhOCc4O7Zc/zrvpQw0mrMh/FS2+0dquu9p4qW32jtV13tTFKzrPM02UOVexD+Klt9o7Vdd7TxUtvtHarrvamKU1nmNlDlXsQ/ipbfaO1XXe08VLb7R2q672pilNZ5jZQ5V7EP4qW32jtV13tPFS2+0dquu9qYpTWeY2UOVexD+Klt9o7Vdd7XVs7YsNuzNGH1OFVi0ksxwpJAG8ZsDpN1emu6lLsyqcU7pEDtnaRt7y2dhcGA290r7uKa4XeGS3MepYVbBwJsEj53pqHQ3XOxjnvOOeybzO85jzTp6Cv+znTu8Y6e8znhVwubyKIAyuiA8AWYID95rn8OWnr4PxU/OrcMSoRtq77W6/b7787LIy43KHbC95tcKXvsq0B3pS8zLxfWrRH46M/J1m3Zk4qV6iKk7e3vHGz8m7jWctHdozySOqwF5o219Epq07slgGZJQG6Qq0+HLT18H4qfnTw5aevg/FT86mnj9a9orjf4t13+itYxqHdSuHw5aevg/FT86eHLT18H4qfnXNNzupXD4ctPXwfip+dPDlp6+D8VPzoDupXD4ctPXwfip+dPDlp6+D8VPzoDupWi2v4pc7qSN8dellfGfTg1voBSlKAUpSgFKUoBSlKAUpSgFKUzQClYzTNAZpWM0zQGaVjNM0BmlM0oBSlKAr3KFAbm2yAfi7jrGfPFUMu3bIzbgfL1mLVumEJkVSxjEunQXABOnOeBqb2/5Tbfw7j+8VVtuSjGTBnPNhcPdpFuxqErlnOZM8UDOzhcZyflEcKuUr6u487j1F13rPyX+/3uSEe0LRiwBiIRFdm6O6w7FR0/k5yp4ZzxHpFBtG0ywJiAXT0jpVG1rqGljwbh6KrG0OQjxW8Ytt3I8UNjFoKrGjm0kkZpGBOltW8J0MRxGdRNYsPg4+JiWd0LLFGrruxImpLF7bgSRnBfWDj/AE/zG95ZFPZ0bX1i03t/awhjIY+iYwwADON7II0yo4gEsONdnNk+av3CqlJ8H7NJra4BxFDEvxIDYie2c5YPlsm24Z4jeNxOBVxrdX8yGagktV3NfNk+av3CnNk+av3CtlKyRGvmyfNX7hTmyfNX7hWylAedjRqt62AB/wCMOoY/3aslV3ZPlrezD3tWKqFXvs9ZgPDx9erFKUqMuilKUApSlAKUpQClKUAqu8owzXFvHrlVDFcMQkkkOSrwAEmNgTjU3X6asVV7bvldt/AufeW1b098kVcXJxoyayIuFYHZkS5mZ1zqVb2dmXBwcgS5FdHg4etuu1XPe1S7XkVexSb5GjDltoGPoxo0DztKYZTIq6pUwwyjHolgRnTgb9n7F2qsVnvJJGdLlmlUzMqiJivB2EjNJjEhUFmHTwR1abaS5TgylLyqv3f3Lb4OHrbrtVz3tPBw9bddque9qm7M5ObSh5qivJojmYyZuWcY5yGZ2U53ivECoThpYlus5Hp+T21hHZaLiUOJHe61TNIQxddB4uA0YVWGjiOlnSSchu5Q5Tv/AC/L+5buZJq07651Y1Y53c6sA4zje9XEffXrwaPWXXarnvar2xdi3ibSmuJ8mMxzxoxl3gIe5WSMJGf2ahAqkDrKE+fJtlbKMX5ENStVi7Ko36njYqlLvQHmZWt3Yh5ZZhkSIARvGOOs9Xpqy1XNm+Wj2aT3sdWOqdVWm7HosDJyoRcnd7+rFKUqMuEBt/ym2/h3H94q8V72/wCU238O4/vFXirtDunmNJ/z+iFKUqc5opSlAKUpQClKUBwrtmG1u8zFwHt8DTHJL1ScciNTjrHXUj48WXzpuzXPdVVeUk6Jcx62VcwNjUwXPxi9Waj/AAjB62L8RPzrkYiq41Gkj6HobA062ChOUrcerL148WXzpuzXPdU8eLL503ZrnuqovhGD1sX4ifnTwjB62L8RPzqvt5ZHV7Lpc7+CVvNuSNdyz2skqpiMKGV1jbSvSDRSAZHVxGD6GFWLZXLKKTCXA3MhwAScwMT81/Merg2Dk4GqqdFMjjKMrDqypDD/ANV6UF2ESKZJGHBFAZiDwyQTgL9bED0msRqyuS1dH0dnxtbz/ZbIOUF3IutY7cKSwGXfVgMRxwnXwrZ4YvfmW39cn+FQPJWykjj1E6Y24JCDqWPDEHDH/wDK4UebPXU7XYhSi4ptHznEY6tTqyhGaaT42/aObx2aKVoriEkiOORTCdYw7OpDa9OD0PNnr+rjt8fIfU3P9MfeVV9vXKJeNrZVzbw4yQP92euXwjD6xP6hXOrTlCbjFbj2WjcLSxGFhVqS/wCnx3rP8Fy8fIfU3P8ATH3lcO3OV6T200UUVyskiFVOETBPUdQkyP3jjVb8Iw+sT+oU8Iw+sT+oVDtp5HRWjsNfvP3X6J3ZnKie3OmTVPD9ZHOF/cxIDj6mwevpHgK77va0NzcW7wsGAguQw4q6neW3BlPFT+8ecHqNVmSQKCWIAHWScAfzNeo9mTSSxYDwa0kdJsaZtMbRhgqHjgmRT8YCp05KsMZlw1STkla5R0zg6EaE5a2ru9PZb/6LdSvEKFVUFixAALHAZiB8o6QBk9fAAV7rsnzMUpSsgUpSgMbN8tHs0nvY6sdVzZvlo9mk97HVjqhV77PV6P8ADx9erFKUqIvEBt/ym2/h3H94q8V72/5Tbfw7j+8VeKu0O6eY0n/P6IUpSpzmilKUApSlAKUpQHnZkateNqAP/jDrGf8Adqf5tH8xf6RUFsny1vZh72rFVCr32eswHh4+vVmrm0fzF/pFObR/MX+kVtpURdKrf8j5JruSTWkcDiP5IzKdIwQM9Ff39L9wqf2dsuG2TRCgUE5PWzMfSzHLMfrJNeNsbWS1j3jh2JZY40QAySO50qigkDJPpIA4kkAVyR8rbXVbxyM8UtzndxyI6SA6imH4YXJBCknDH5JNYSS3kkqkpJRb3I8ryUjXgstwq5JADrgZJOBlSccaz4rr6+5/rX/CuS3+EfZUgJS5UgRySnoSjoRRb1jxTj0ct9YVsZ0nHVFy0sG3WmbJmMqxjRJnMLKJNQ09ALrQktgYOerjW+tLMquhSe9xXsjr2ZsRLdncNI7SKisXbVwQsVAwAP8AW33134qDh5cbPdYmSbO+lMMYCSa2cKGI0aNQGGVtRAGGBzgg1sk5X2SpM5l6NvLuZCI5G+M1aNCYX4xsgjCasEEeateJKoqKskTGK4dubPa4tpoUIVpI2QE5KjPnIHWK4ZuWlks1tArmSS63e70AsoWWN5Edm+SARG2BnJ9GMkTtDKdiD2RyUhgYSOTLMCSGYYVP4aZwvn4nLcevGANW3fK7b+Bc+8tqsNV7bvldt/AufeW1b0klJWK2PnKdGcpO7sYpSldE8eKUpQClKUBjZvlo9mk97HVjqubN8tHs0nvY6sdUKvfZ6vR/h4+vVilKVEXiG25s6eSSGSERsY1lVg7tH8vRggqjfNPDh11x8xv/AFVt2iT9PVlpW8akoqyKtXCUqstaa3la5jf+qtu0Sfp6cxv/AFVt2iT9PVlpW22nmRdnYfl+WVrmN/6q27RJ+npzG/8AVW3aJP09WWlNtPMdnYfl+WVrmN/6q27RJ+npzG/9Vbdok/T1ZaU208x2dh+X5ZWuY3/qrbtEn6enMb/1Vt2iT9PVlpTbTzHZ2H5flkHsfZtws7SzLEo3QjUJI0pJ16snVGmP/dTlKVG227suU6cacVGPBClKVg3OHbOx47uLdyahhlkR0OiSN0OVdG8zA/y6wQQSKjTyJttcEha4Jh0ZzKzCYxSmaIzasl9DszrxGCfRwqwUoCm3nwZWxt3hheRX5uYI2Ztar/4LWalgAM4RyfNxqUsuRdrESTvJGZLlJTI2tpRdGLeFzgZOIYlHVgL5+up6lAVS1+DayitktU3ixJOLjolEdmUAAFkQHqAGRhv+VbNo/B5Z3AuhLvG51JHK2ShCNESVKKU0/wCpgdQYkHB4AAWelAVxOQdos1vOm8U24i0orBYmMMbxI7IFwWCyOuRjhj0VY6UoBULtzZs8ksMsAibRHMjB3aP9o0RBBWN8/sz6OsVNUrKdndGk4KpFxlwZWuY3/qrbtEn6enMb/wBVbdok/T1ZaVJtp5lPs7D8vyytcxv/AFVt2iT9PTmN/wCqtu0Sfp6stKbaeY7Ow/L8srXMb/1Vt2iT9PTmN/6q27RJ+nqy0ptp5js7D8vyyC2Tsy4W43syxKBE0YCSNKSWdWydUaYHR+vrqdpSo223dlunTjTioR4IUpSs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g8PEBEQDxMRFBARERMRERcXFRYQEBQXExIaFhcVFxcXGyYeGxkmJRgTIC8hIygpLC0sFR4yNTIrNSYrLykBCQoKDgwOGg8PGjEkHyUpLywvNDQvNS8pLC8sLi8sKSwsKiwxLCwsLCwsKS0vLCwsLCwpLSwsKSwvKSwsKSwsLv/AABEIALoBEAMBIgACEQEDEQH/xAAbAAEAAgMBAQAAAAAAAAAAAAAABQYBAwQCB//EAEYQAAIBAwEDBggLBwQCAwAAAAECAwAEERIFEyEGFCIxlNMVFjRBUVN0swcjMlJUYWSRk9HUM3FzgZKx0kJDYmMkoXKjsv/EABsBAQACAwEBAAAAAAAAAAAAAAADBAECBQYH/8QAMREAAgECAgcHBAMBAQAAAAAAAAECAxEEUQUSEyExUrEVMjRBgZGhFGFx0TPB8CIG/9oADAMBAAIRAxEAPwD7jSlKAUpSgFKUoBSlKAUpSgFKUoBSlKAUpSgFKUoBSlKAV5kBwcdeDivVaL61E0UkRJUSIyEj5Q1KVyPr40BXYtmbSSJFhuY2KxBCWYygvo4uWdWc8S3DV8w4wCrdZsrswSRtMHfeqyNr3LtHvAdBeJF0kgEZUeetdnyRCRPGzqS9xHP0Y9CqY5RJhVLsQeBXOerHo48MXweAYzOThSP2SKCWfJPA8MDAUdQOSQ2pgQOt7PaRYhbiJQuSqjSzHiukMXiJ06cgnrLZOcMFTUkG1mWItLEmZo2cZQPoViXjzumB15GMYICAZJJau7aPJdZZzcI5ilKoutFAk6JbJ1Z45DYw2RwHA4GC8nX3duryiR4dQLSR73UGbOoAtwcYAViWxx4HNAaYdn7RaCVbiaNpmVVTdkwJwcljqVdakjAyCcejPE6Rs7auGQTRhCV0dImRE6RZTIyMzEZUasZIGeByTi45JXG7bReT77duqEvKqAkjBIEh9DjOCRvCRjCgZm5ITsVPPJhpVwv7Tol49BxmXiBhcaskDV0izagB4ks9sJG+Jo3fDFQNIyREAFQNHw4hz0mbiykkhWV9+1dl38nNjHKqtGjiUiR4xqZoyr6VXS+Asnylxlvk4JFb25PSiKNVuCZo5nm3kivKGLxyR4071SoAk4aWHyfrNR/ileJGFS9ldy51lnlQaTjGnDsQU6RAyASw1ZAwQO5IdpArqkjOZUDEAFRHpJc40qQchR1txZjgDAXkmtdqoCwljJOnUAy58ynSXi0jzkcMDjkOcCtd9yTvmyY71y27MYBM0a9JhhyVlJ1KBkY05PWcEipHxccw7t5jKyztKpmTeoQyldDpqGoDUTwIGrBxgYoDjudn7XcEGeAdNWBTVFwAXgTpJ08G4cCSc5x0amdiR3KxkXbK0mtiNJDAIT0QSEQEj06RWmDYzrFNE8xdZRIOkCSgdQoAyxGB0uAwOPALjjp2dyfmhZW5zI4VSAr62XJUDON51E5bBzjohdODqAnKVH321t1cW0GnPODKNWcad1Hr6scc9XmqOm5WFZnAhJto7mO0kl3ihhLKUUYjxxQGSNScg5PAEDNTww9SdrLir/NuvlxMXRYaVUoeXbMl03Nmzb4zHvAZ1zIE+OiC60GMvlQ40qSCTwrt2Jyr5zJFHoQby3efUkyzxnRMIsKygagc5ycEdRUGpJ4OtBNtcPusr55GNZFgpVLsfhDaUXDC3yIFlIVHlkmbdzCLJUwBAOtjpdiAOo+bbNy+KwQTCKIrM0i6xcLzXoEAKJ9GA7ZIVZBHxRgSvDO70fiE7OPnbisr55DXRb6VhTkZrNUTYUpSgFKUoBSlKAUpSgFKUoBSlKAUpSgFKUoBSlKAUpSgFKUoBSlKAUpSgI3a+wYbsxmQyq0RYxtHLJA41DSelGQeIrU3Ja1MwmKuXDJIRvZN20kYASR49WhpAFXpEZ4D0Vna+2JIZI4o41dnSSQlpDEAEZF8yNknX9XVXL4euvo8PaG7irEKlbVtFu3Dj7lepiKMJas2kzcnJC0BdgJdTro1b+Yui6w+mJteYxqVWwuOIFeI+RdorRsm/Ro9XSWeZWfXJvHMjB8yam4nVnNePDt19Hh7Q3cU8O3X0eHtDdxW+1xHM/f0I/q8PzI223JC2jEgVrjRJqynOJt2peTeFkXXhG1ccrgjJ9NeX5F2Zj3REuglzJ8fMGl3oAk3zB8yBgqghs9VePDt19Hh7Q3cU8O3f0eHtDdxTa4m99Z+4+rw/MifVQAABgAYA8wArNV/w7d/R4e0N3FPDt39Hh7Q3cVBs5ZGfraHMiwUqv8Ah27+jw9obuKeHbv6PD2hu4ps5ZD62hzIsFKiNlbakllaKWJUIjEgKyGUEatODlFwfvqXrRprcyzCcZx1ovcKUpWDYUpSgFKUoBSlKAUpSgFKVEbV21JFKsUUSuTGZCWkMQA1acDCNk/dWUm9yNZzjCOtJ2RL0qv+Hbv6PD2hu4p4du/o8PaG7it9nLIrfW0OZFgpVf8ADt39Hh7Q3cU8O3f0eHtDdxTZyyH1tDmRYKVX/Dt39Hh7Q3cU8O3f0eHtDdxTZyyH1tDmRYKVX/Dt39Hh7Q3cU8O3f0eHtDdxTZyyH1tDmRYKVX/Dt39Hh7Q3cV1bI2xJNJJFJGqMiRyArIZQQ7OvnRcEaPr66w4SW9o3hiaVR6sZXZHcqXkWZTEA0os7oxg8Azh4tIP1E4qiWu3rpF1W8k1wTHbibnEbKkVxLdQxFRpVCOi8xKDOndqfPx+g7b8rg9nn97DWKs0leJxMdUUa7TV+B8+2hyzu7QMCIy3OLgEuspVhHJCgWMBsoDvHcZJACYz5x12XKS9EgXQjQrOiPrEhmIn2ncWwKtnACrHG3EHhw6iCLXe7It52jeaKORojqjLKGKHIPAnq4gH+Q9FddSarvxKjrQ1bau8o+xuVNzd3UAOViE8y9GN4hInNS660ckgqwZevGUPV1VeKUrZKxDUmpPcrClKVsRClKUA2T5a3sw97Viqu7J8tb2Ye9qxVz6vfZ6zAeHj69WKUqM2Ryit7vO6Y6gMlGBRwM41YPWv1jI+uoy9Z8SF5Ucppbe6ihWWCBDGsgM0bSc5Zpd2YI9DA6lGGOAx6a8MA1xN8IspluYY4Ii8U8cMYMzAgvfrZgXGIzui2reIBqynGrHyjuZEWERNoMk4QsArMBupG4agRnojzdWajdNz9Jl44P7O383V/tVJGm5K6KdfGU6EtWZW3+F2VYFla3t0LbtgHuCsemSxN0o1bvhIdJQLjiWUZrv2x8JE9vFczi2Tdw3UVomqUowZ4EnLTZXEagOE6z0iBw8/bPs2R3ikeeQvCxaI6IBpLIUJwI8HosRxz110FLk5BuZMHr+Lt+P8A9VbbGRB2nQ+/scTfCDLvJY9xErLYLexI1yolbMauyyYUpCoLFdTsAdORkdWiL4TmabZ0SwI4vVBZ1kIQZmMR3W8VTJpKlm/4kEZyCZTFz186lz1fs7fuq1Tz3MW7bnDtiaBMGOHGmSZEYdGMEcGPUaw6Mkrm0dI0ZNRV9/2Mci+WMu0Li5VliRIooGVFfeSo0ktwrLNwGiUCNMpxwfOc8LfWAoHUBx6659o36W8Uk0mdEal2wMtgegec1EdA6aq/KKUpcFh1rZuw9GQ+antnbUhuFLwuGAOlusMp9DKeKnq4EeeobbCg3ig8QbUg+j9rUlLvIp4/dQlf7dUfO9j8vrpYpJblWkC21vMFMPNn13EiomgKzmSE6j8YF4acYJOKl5+XjBI2W3ZTJaSzpvGMWXjSRjFjRnPxbHJ08CCAeOLM+zYWUK0UZUIYgCilQhxlMEY09FeHV0R6KwuzIAVIiiBRDGh0KCqHrRTjgv1DhVxRkvM87KrSk76hVh8IekfGQAEW5lbTKrdMWr3QVRpyUKIfjOoMdPHBroi5cHnMFtJbSK0sSyuVJlEYk1lMlUweCcTkYLYGrBIn12RbjGIYRiMwj4tOEZ64+r5H/HqrY1hEXSQxxmSMFUbSutAesK2MgfUKWlmaudLyj8kByP5UvfvcMVVI1W3aJQwdgJoi/SYf6sacr5jkceurNWi1sIYtW6jjTUctoRU1HJOTpHE8T95rfWyTS3kVSUZSvFWQpSlbEYrOxPK5/Z4PezVis7E8rn9ng97NUNbuHR0b4hfh9BtvyuD2ef3sNYrO2/K4PZ5/ew1ilHuDSXiH+F0FKUqY5wpSlAKUpQClKUBB7T2lPBdKYGRS1udWpDIDiQYxhlx1mseNO0PWQfgN3tbL/ZE1zdKITGCtuSderHGQYxpH1V68Tb359t98n5VyMRtNo9XgfQdDywawcNr3t+ebyNPjTtD1kH4Dd7URFbBVQEnUnEMMo4PzlKnKnr6jU74m3vz7b75PyqDtJWkCBVLSuMhE6THHAkZx0f8AkcAeciqs1U3XO/h5YT/rZ5b+PD1O+Tb9wdws3xqRTB9YHxwURSJ0lHyz0l+SAeB4E1P210kqB42DI3UQcg8cfmP5VCXHJmRBA1ywAkmCGJfk6TDIxWR/9XFV4LgcCCWBqejjVQFUAKBgADAA9AArq4TX1f8Ao8F/6B4d11sU729PPh5nqlKVcPOCo3lFKyW7MuAyyQsuRkZE6EZGRkfVmpKo3lBCXgKLgM8kCjOdILXCAZx5q0n3WWMLbbQvw1l1OTxp2h6yD8Bu9rRf7bvLiJ4ZJIdEi6W0wlWwevBMhwf5Gu3xNvfn233yflXNtPk5d28Mk7tblY1LsAXDEDzDK9dcRqqfT1LAX3f2cKllcSRsySjgHXAbHoOQQy9fBgRx6q7l5ROZlkugAFhMZkQHSenq1OnEoPrBI8509VcdvBJM+7hQu44HrCJ/83xhf3dfoBqQXk5u51S5KyEw7zRj4lWD4HA8X/e3n4gCt8KqmsrFbTksJsJbTe7eXH7X8v7JtHDAMpBBAII4gg9RB9FZpSu0fMRSlKyBSlKAUpSgFZ2J5XP7PB72asVnYnlc/s8HvZqhrdw6OjfEL8PoNt+Vwezz+9hrFZ235XB7PP72GsZpR7g0l4h/hdBSmaZqU5wpTNM0ApTNM0ApTNM0A2T5a3sw97Viqu7J8tb2Ye9qxVQq99nrMB4ePr1Yrj2bsiC2UrBGqBjlscWY/wDJjxP1ZPCuylRl0heU6NpgZUdglwGYIpdgNzIudK8TxZer01G8+/6rns83+FWymKkhUcFZFLEYKnXlrSb4W/24qfPv+q57PN/hTn3/AFXPZ5v8KtmKYrfbyK/ZVHN/H6Knz7/quezzf4VpupWl3aLFcZM9ueMEqKAtwjMSWUAAAE/yq5YpisOtJqxtDRlKElJN7vx+hWi9s0njeKUao3UqwyVyD1jIII/lW+lQnTNNpZRwqEiRUQdQUBR+/h56g9reWr7Mfe1Yqru1vLV9mPvakpd9FLH+Hl6dUKUzTNXzyYpTNM0ApTNM0ApTNM0ArOxPK5/Z4PezVjNZ2J5XP7PB72aoq3cOjo3xC/D6EntHYsNwytIH1IGVSsksJwxBIO7Zcjor1+iuXxUtvtHarrvamKVSuz0rpxbu0Q/ipbfaO1XXe08VLb7R2q672pilNZmNlDlXsQ/ipbfaO1XXe08VLb7R2q672pilNZ5jZQ5V7EP4qW32jtV13tPFS2+0dquu9qYpTWeY2UOVexD+Klt9o7Vdd7TxUtvtHarrvamKU1nmNlDlXscGz9iQwMzxh9TKFJeWWY4Bzgbxmx/Ku+lKwbpJKyFKUoZFKUoBSlKAUpSgFKUoBXBtDYkM7K8gfUqlQUllhOCc4O7Zc/zrvpQw0mrMh/FS2+0dquu9p4qW32jtV13tTFKzrPM02UOVexD+Klt9o7Vdd7TxUtvtHarrvamKU1nmNlDlXsQ/ipbfaO1XXe08VLb7R2q672pilNZ5jZQ5V7EP4qW32jtV13tPFS2+0dquu9qYpTWeY2UOVexD+Klt9o7Vdd7XVs7YsNuzNGH1OFVi0ksxwpJAG8ZsDpN1emu6lLsyqcU7pEDtnaRt7y2dhcGA290r7uKa4XeGS3MepYVbBwJsEj53pqHQ3XOxjnvOOeybzO85jzTp6Cv+znTu8Y6e8znhVwubyKIAyuiA8AWYID95rn8OWnr4PxU/OrcMSoRtq77W6/b7787LIy43KHbC95tcKXvsq0B3pS8zLxfWrRH46M/J1m3Zk4qV6iKk7e3vHGz8m7jWctHdozySOqwF5o219Epq07slgGZJQG6Qq0+HLT18H4qfnTw5aevg/FT86mnj9a9orjf4t13+itYxqHdSuHw5aevg/FT86eHLT18H4qfnXNNzupXD4ctPXwfip+dPDlp6+D8VPzoDupXD4ctPXwfip+dPDlp6+D8VPzoDupWi2v4pc7qSN8dellfGfTg1voBSlKAUpSgFKUoBSlKAUpSgFKUzQClYzTNAZpWM0zQGaVjNM0BmlM0oBSlKAr3KFAbm2yAfi7jrGfPFUMu3bIzbgfL1mLVumEJkVSxjEunQXABOnOeBqb2/5Tbfw7j+8VVtuSjGTBnPNhcPdpFuxqErlnOZM8UDOzhcZyflEcKuUr6u487j1F13rPyX+/3uSEe0LRiwBiIRFdm6O6w7FR0/k5yp4ZzxHpFBtG0ywJiAXT0jpVG1rqGljwbh6KrG0OQjxW8Ytt3I8UNjFoKrGjm0kkZpGBOltW8J0MRxGdRNYsPg4+JiWd0LLFGrruxImpLF7bgSRnBfWDj/AE/zG95ZFPZ0bX1i03t/awhjIY+iYwwADON7II0yo4gEsONdnNk+av3CqlJ8H7NJra4BxFDEvxIDYie2c5YPlsm24Z4jeNxOBVxrdX8yGagktV3NfNk+av3CnNk+av3CtlKyRGvmyfNX7hTmyfNX7hWylAedjRqt62AB/wCMOoY/3aslV3ZPlrezD3tWKqFXvs9ZgPDx9erFKUqMuilKUApSlAKUpQClKUAqu8owzXFvHrlVDFcMQkkkOSrwAEmNgTjU3X6asVV7bvldt/AufeW1b098kVcXJxoyayIuFYHZkS5mZ1zqVb2dmXBwcgS5FdHg4etuu1XPe1S7XkVexSb5GjDltoGPoxo0DztKYZTIq6pUwwyjHolgRnTgb9n7F2qsVnvJJGdLlmlUzMqiJivB2EjNJjEhUFmHTwR1abaS5TgylLyqv3f3Lb4OHrbrtVz3tPBw9bddque9qm7M5ObSh5qivJojmYyZuWcY5yGZ2U53ivECoThpYlus5Hp+T21hHZaLiUOJHe61TNIQxddB4uA0YVWGjiOlnSSchu5Q5Tv/AC/L+5buZJq07651Y1Y53c6sA4zje9XEffXrwaPWXXarnvar2xdi3ibSmuJ8mMxzxoxl3gIe5WSMJGf2ahAqkDrKE+fJtlbKMX5ENStVi7Ko36njYqlLvQHmZWt3Yh5ZZhkSIARvGOOs9Xpqy1XNm+Wj2aT3sdWOqdVWm7HosDJyoRcnd7+rFKUqMuEBt/ym2/h3H94q8V72/wCU238O4/vFXirtDunmNJ/z+iFKUqc5opSlAKUpQClKUBwrtmG1u8zFwHt8DTHJL1ScciNTjrHXUj48WXzpuzXPdVVeUk6Jcx62VcwNjUwXPxi9Waj/AAjB62L8RPzrkYiq41Gkj6HobA062ChOUrcerL148WXzpuzXPdU8eLL503ZrnuqovhGD1sX4ifnTwjB62L8RPzqvt5ZHV7Lpc7+CVvNuSNdyz2skqpiMKGV1jbSvSDRSAZHVxGD6GFWLZXLKKTCXA3MhwAScwMT81/Merg2Dk4GqqdFMjjKMrDqypDD/ANV6UF2ESKZJGHBFAZiDwyQTgL9bED0msRqyuS1dH0dnxtbz/ZbIOUF3IutY7cKSwGXfVgMRxwnXwrZ4YvfmW39cn+FQPJWykjj1E6Y24JCDqWPDEHDH/wDK4UebPXU7XYhSi4ptHznEY6tTqyhGaaT42/aObx2aKVoriEkiOORTCdYw7OpDa9OD0PNnr+rjt8fIfU3P9MfeVV9vXKJeNrZVzbw4yQP92euXwjD6xP6hXOrTlCbjFbj2WjcLSxGFhVqS/wCnx3rP8Fy8fIfU3P8ATH3lcO3OV6T200UUVyskiFVOETBPUdQkyP3jjVb8Iw+sT+oU8Iw+sT+oVDtp5HRWjsNfvP3X6J3ZnKie3OmTVPD9ZHOF/cxIDj6mwevpHgK77va0NzcW7wsGAguQw4q6neW3BlPFT+8ecHqNVmSQKCWIAHWScAfzNeo9mTSSxYDwa0kdJsaZtMbRhgqHjgmRT8YCp05KsMZlw1STkla5R0zg6EaE5a2ru9PZb/6LdSvEKFVUFixAALHAZiB8o6QBk9fAAV7rsnzMUpSsgUpSgMbN8tHs0nvY6sdVzZvlo9mk97HVjqhV77PV6P8ADx9erFKUqIvEBt/ym2/h3H94q8V72/5Tbfw7j+8VeKu0O6eY0n/P6IUpSpzmilKUApSlAKUpQHnZkateNqAP/jDrGf8Adqf5tH8xf6RUFsny1vZh72rFVCr32eswHh4+vVmrm0fzF/pFObR/MX+kVtpURdKrf8j5JruSTWkcDiP5IzKdIwQM9Ff39L9wqf2dsuG2TRCgUE5PWzMfSzHLMfrJNeNsbWS1j3jh2JZY40QAySO50qigkDJPpIA4kkAVyR8rbXVbxyM8UtzndxyI6SA6imH4YXJBCknDH5JNYSS3kkqkpJRb3I8ryUjXgstwq5JADrgZJOBlSccaz4rr6+5/rX/CuS3+EfZUgJS5UgRySnoSjoRRb1jxTj0ct9YVsZ0nHVFy0sG3WmbJmMqxjRJnMLKJNQ09ALrQktgYOerjW+tLMquhSe9xXsjr2ZsRLdncNI7SKisXbVwQsVAwAP8AW33134qDh5cbPdYmSbO+lMMYCSa2cKGI0aNQGGVtRAGGBzgg1sk5X2SpM5l6NvLuZCI5G+M1aNCYX4xsgjCasEEeateJKoqKskTGK4dubPa4tpoUIVpI2QE5KjPnIHWK4ZuWlks1tArmSS63e70AsoWWN5Edm+SARG2BnJ9GMkTtDKdiD2RyUhgYSOTLMCSGYYVP4aZwvn4nLcevGANW3fK7b+Bc+8tqsNV7bvldt/AufeW1b0klJWK2PnKdGcpO7sYpSldE8eKUpQClKUBjZvlo9mk97HVjqubN8tHs0nvY6sdUKvfZ6vR/h4+vVilKVEXiG25s6eSSGSERsY1lVg7tH8vRggqjfNPDh11x8xv/AFVt2iT9PVlpW8akoqyKtXCUqstaa3la5jf+qtu0Sfp6cxv/AFVt2iT9PVlpW22nmRdnYfl+WVrmN/6q27RJ+npzG/8AVW3aJP09WWlNtPMdnYfl+WVrmN/6q27RJ+npzG/9Vbdok/T1ZaU208x2dh+X5ZWuY3/qrbtEn6enMb/1Vt2iT9PVlpTbTzHZ2H5flkHsfZtws7SzLEo3QjUJI0pJ16snVGmP/dTlKVG227suU6cacVGPBClKVg3OHbOx47uLdyahhlkR0OiSN0OVdG8zA/y6wQQSKjTyJttcEha4Jh0ZzKzCYxSmaIzasl9DszrxGCfRwqwUoCm3nwZWxt3hheRX5uYI2Ztar/4LWalgAM4RyfNxqUsuRdrESTvJGZLlJTI2tpRdGLeFzgZOIYlHVgL5+up6lAVS1+DayitktU3ixJOLjolEdmUAAFkQHqAGRhv+VbNo/B5Z3AuhLvG51JHK2ShCNESVKKU0/wCpgdQYkHB4AAWelAVxOQdos1vOm8U24i0orBYmMMbxI7IFwWCyOuRjhj0VY6UoBULtzZs8ksMsAibRHMjB3aP9o0RBBWN8/sz6OsVNUrKdndGk4KpFxlwZWuY3/qrbtEn6enMb/wBVbdok/T1ZaVJtp5lPs7D8vyytcxv/AFVt2iT9PTmN/wCqtu0Sfp6stKbaeY7Ow/L8srXMb/1Vt2iT9PTmN/6q27RJ+nqy0ptp5js7D8vyyC2Tsy4W43syxKBE0YCSNKSWdWydUaYHR+vrqdpSo223dlunTjTioR4IUpSs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0.gstatic.com/images?q=tbn:ANd9GcSJhiEBhvABEOIVEWMO-kvtWin97jYmUffhimISsXR8Vp5iuDUk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13" y="3048000"/>
            <a:ext cx="4151668" cy="28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Reduces the file size without losing any pixel data</a:t>
            </a:r>
          </a:p>
          <a:p>
            <a:pPr lvl="1"/>
            <a:r>
              <a:rPr lang="en-US" dirty="0"/>
              <a:t>Quality is not compromised</a:t>
            </a:r>
          </a:p>
          <a:p>
            <a:endParaRPr lang="en-US" dirty="0"/>
          </a:p>
        </p:txBody>
      </p:sp>
      <p:pic>
        <p:nvPicPr>
          <p:cNvPr id="4100" name="Picture 4" descr="http://images.sixrevisions.com/2010/11/17-02_lossy_loss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2387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0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Alters and/or eliminates some data</a:t>
            </a:r>
          </a:p>
          <a:p>
            <a:pPr lvl="1"/>
            <a:r>
              <a:rPr lang="en-US" dirty="0"/>
              <a:t>The more the image is reduced, the more the quality is </a:t>
            </a:r>
            <a:r>
              <a:rPr lang="en-US" dirty="0" smtClean="0"/>
              <a:t>degraded</a:t>
            </a:r>
            <a:endParaRPr lang="en-US" dirty="0"/>
          </a:p>
        </p:txBody>
      </p:sp>
      <p:pic>
        <p:nvPicPr>
          <p:cNvPr id="5122" name="Picture 2" descr="http://www.library.cornell.edu/preservation/tutorial/tutorial-images/compression-gl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124200"/>
            <a:ext cx="6041570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How easily you can open, modify, and view the files on computers using different operating systems, software and browsers.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Allows the background color of an image to be “eliminated” or made transparent so that the background behind the image can be seen.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Copying part of an image and using it to replace unwanted parts of the image.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41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</TotalTime>
  <Words>364</Words>
  <Application>Microsoft Office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MWD 2.01 Vocab</vt:lpstr>
      <vt:lpstr>Graphics</vt:lpstr>
      <vt:lpstr>Color Depth</vt:lpstr>
      <vt:lpstr>Compression</vt:lpstr>
      <vt:lpstr>Lossless</vt:lpstr>
      <vt:lpstr>Lossy</vt:lpstr>
      <vt:lpstr>Portability</vt:lpstr>
      <vt:lpstr>Transparency</vt:lpstr>
      <vt:lpstr>Cloning</vt:lpstr>
      <vt:lpstr>Cropping</vt:lpstr>
      <vt:lpstr>Filters</vt:lpstr>
      <vt:lpstr>Gradient</vt:lpstr>
      <vt:lpstr>Layers</vt:lpstr>
      <vt:lpstr>Patterns</vt:lpstr>
      <vt:lpstr>Textures</vt:lpstr>
      <vt:lpstr>Rotating</vt:lpstr>
      <vt:lpstr>Clip Art</vt:lpstr>
      <vt:lpstr>Photographs</vt:lpstr>
      <vt:lpstr>Art Work</vt:lpstr>
      <vt:lpstr>Resolution</vt:lpstr>
      <vt:lpstr>Aspect Ratio</vt:lpstr>
      <vt:lpstr>Raster Graphics</vt:lpstr>
      <vt:lpstr>Vector Graphics </vt:lpstr>
      <vt:lpstr>Meta Graphics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MWD 2.01 Vocab</dc:title>
  <dc:creator>LCPS</dc:creator>
  <cp:lastModifiedBy>LCPS</cp:lastModifiedBy>
  <cp:revision>21</cp:revision>
  <dcterms:created xsi:type="dcterms:W3CDTF">2013-02-27T15:47:21Z</dcterms:created>
  <dcterms:modified xsi:type="dcterms:W3CDTF">2013-02-27T17:51:05Z</dcterms:modified>
</cp:coreProperties>
</file>