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2636-47AD-465A-BB64-ADACA590F54B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A320-0605-44CF-BA51-EF4AF9C99CA2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2636-47AD-465A-BB64-ADACA590F54B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A320-0605-44CF-BA51-EF4AF9C99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2636-47AD-465A-BB64-ADACA590F54B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A320-0605-44CF-BA51-EF4AF9C99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2636-47AD-465A-BB64-ADACA590F54B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A320-0605-44CF-BA51-EF4AF9C99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2636-47AD-465A-BB64-ADACA590F54B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A320-0605-44CF-BA51-EF4AF9C99C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2636-47AD-465A-BB64-ADACA590F54B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A320-0605-44CF-BA51-EF4AF9C99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2636-47AD-465A-BB64-ADACA590F54B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A320-0605-44CF-BA51-EF4AF9C99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2636-47AD-465A-BB64-ADACA590F54B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A320-0605-44CF-BA51-EF4AF9C99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2636-47AD-465A-BB64-ADACA590F54B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A320-0605-44CF-BA51-EF4AF9C99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2636-47AD-465A-BB64-ADACA590F54B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A320-0605-44CF-BA51-EF4AF9C99CA2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2636-47AD-465A-BB64-ADACA590F54B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A320-0605-44CF-BA51-EF4AF9C99CA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D42636-47AD-465A-BB64-ADACA590F54B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29A320-0605-44CF-BA51-EF4AF9C99CA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effectLst/>
              </a:rPr>
              <a:t>Key Terms: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/>
              </a:rPr>
              <a:t>Shopping Options &amp; Practices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453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Sell goods and services for specialized purposes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4953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7694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54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 smtClean="0"/>
              <a:t>Shopping </a:t>
            </a:r>
            <a:r>
              <a:rPr lang="en-US" sz="6000" dirty="0"/>
              <a:t>at Home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048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30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Door-to-door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Salesperson comes to home, either by invitation or not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953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127544" cy="249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 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Shopper calls on telephone to buy goods listed in a catalog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495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0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Seller calls on telephone to sell goods or services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224589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3381384" cy="246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79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Shopping in response to ads on television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7007"/>
            <a:ext cx="2676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3733799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25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Buying goods and services on the Internet, including Internet auctions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0"/>
            <a:ext cx="24003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3079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3082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83490"/>
            <a:ext cx="3334034" cy="168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366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 smtClean="0"/>
              <a:t>Shopping </a:t>
            </a:r>
            <a:r>
              <a:rPr lang="en-US" sz="6600" dirty="0"/>
              <a:t>Practices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60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Being able to depend on a person or business to back up their claims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54146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7338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312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Special consumer features offered by a store or other seller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2672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7175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6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Shopping in Stores</a:t>
            </a:r>
          </a:p>
        </p:txBody>
      </p:sp>
      <p:pic>
        <p:nvPicPr>
          <p:cNvPr id="1026" name="Picture 2" descr="https://encrypted-tbn0.google.com/images?q=tbn:ANd9GcRdAtic8rOzsSU4_aLMoY6xUkf_J-ohwxu8LUlpK0-U337UlpQ5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oogle.com/images?q=tbn:ANd9GcS-cfYOU6vcWrgn08G8KAGvp0sLXC6usGQZ5bnUgSN3IQRFz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4152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oogle.com/images?q=tbn:ANd9GcSXjdpAA3nHJ6celuVLsIMYFbHrqHKpUv-POMAMLbrn9xu18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3337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24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 buying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Buying on the spur of the moment, without planning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3600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93" y="3200400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676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560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Warranty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guarantee that a product will perform up to specified standards; four types are implied, written, full, and limited warranties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37" y="1"/>
            <a:ext cx="2133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7126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89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total expected cost, in writing, for performing a service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87607"/>
            <a:ext cx="2819400" cy="278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12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Gives authority to a service provider to perform services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30" y="3962400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790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Legally binding papers signed by all parties in an agreement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24100"/>
            <a:ext cx="21240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413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Warranty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Guarantees certain quality standards of performance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09" y="0"/>
            <a:ext cx="25812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45" y="3124200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1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26870"/>
            <a:ext cx="8229600" cy="1143000"/>
          </a:xfrm>
        </p:spPr>
        <p:txBody>
          <a:bodyPr/>
          <a:lstStyle/>
          <a:p>
            <a:r>
              <a:rPr lang="en-US" dirty="0"/>
              <a:t>retail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38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Obtains goods from wholesalers to sell to </a:t>
            </a:r>
            <a:r>
              <a:rPr lang="en-US" dirty="0" smtClean="0"/>
              <a:t>consumers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18859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4876800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encrypted-tbn2.google.com/images?q=tbn:ANd9GcQa4MN8IUiCfKOyaOfCukqsuvxjxh6ryYYNQMIXRTv5nPGSg_9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80" y="76200"/>
            <a:ext cx="3589020" cy="177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7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Obtains goods from suppliers to sell to retailers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10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1391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572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60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Sells a variety of goods and services in a single store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362200"/>
            <a:ext cx="16859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8764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672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362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90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Warehouse Club </a:t>
            </a:r>
            <a:r>
              <a:rPr lang="en-US" dirty="0"/>
              <a:t>and </a:t>
            </a:r>
            <a:r>
              <a:rPr lang="en-US" dirty="0" smtClean="0"/>
              <a:t>Super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Offers price advantages and wide product selection to its members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1485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68893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5410200"/>
            <a:ext cx="17716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193738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57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Discount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Sells certain lines of merchandise at below-average prices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4285"/>
            <a:ext cx="3733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40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Consignment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Sells used merchandise at reduced prices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2362200"/>
            <a:ext cx="25050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2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quality of being frugal, using resources wisely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667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" y="4800600"/>
            <a:ext cx="38043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463542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294</TotalTime>
  <Words>255</Words>
  <Application>Microsoft Office PowerPoint</Application>
  <PresentationFormat>On-screen Show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Thatch</vt:lpstr>
      <vt:lpstr> Key Terms:</vt:lpstr>
      <vt:lpstr>PowerPoint Presentation</vt:lpstr>
      <vt:lpstr>retail store</vt:lpstr>
      <vt:lpstr>Wholesale</vt:lpstr>
      <vt:lpstr>Department Store</vt:lpstr>
      <vt:lpstr>Warehouse Club and Super Store</vt:lpstr>
      <vt:lpstr> Discount Store</vt:lpstr>
      <vt:lpstr>Consignment Store</vt:lpstr>
      <vt:lpstr>Thrift</vt:lpstr>
      <vt:lpstr>Specialty Store</vt:lpstr>
      <vt:lpstr>PowerPoint Presentation</vt:lpstr>
      <vt:lpstr>Door-to-door sales</vt:lpstr>
      <vt:lpstr>Catalog Shopping</vt:lpstr>
      <vt:lpstr>Telemarketing</vt:lpstr>
      <vt:lpstr>T-commerce</vt:lpstr>
      <vt:lpstr>E-commerce</vt:lpstr>
      <vt:lpstr>PowerPoint Presentation</vt:lpstr>
      <vt:lpstr>Reliability</vt:lpstr>
      <vt:lpstr>Services</vt:lpstr>
      <vt:lpstr>Impulse buying</vt:lpstr>
      <vt:lpstr>Warranty</vt:lpstr>
      <vt:lpstr>Estimate</vt:lpstr>
      <vt:lpstr>Work Order</vt:lpstr>
      <vt:lpstr>Contract</vt:lpstr>
      <vt:lpstr>Service Warranty</vt:lpstr>
    </vt:vector>
  </TitlesOfParts>
  <Company>LCPS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Key Terms:</dc:title>
  <dc:creator>LCPS</dc:creator>
  <cp:lastModifiedBy>LCPS</cp:lastModifiedBy>
  <cp:revision>5</cp:revision>
  <dcterms:created xsi:type="dcterms:W3CDTF">2012-04-25T16:22:45Z</dcterms:created>
  <dcterms:modified xsi:type="dcterms:W3CDTF">2012-04-25T21:17:10Z</dcterms:modified>
</cp:coreProperties>
</file>