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A9BD45A-0998-49F0-8767-FE789CCE6A9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670C419-2EA6-4A48-A328-A15C6BE65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D45A-0998-49F0-8767-FE789CCE6A9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C419-2EA6-4A48-A328-A15C6BE65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D45A-0998-49F0-8767-FE789CCE6A9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C419-2EA6-4A48-A328-A15C6BE65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D45A-0998-49F0-8767-FE789CCE6A9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C419-2EA6-4A48-A328-A15C6BE65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D45A-0998-49F0-8767-FE789CCE6A9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C419-2EA6-4A48-A328-A15C6BE65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D45A-0998-49F0-8767-FE789CCE6A9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C419-2EA6-4A48-A328-A15C6BE65E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D45A-0998-49F0-8767-FE789CCE6A9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C419-2EA6-4A48-A328-A15C6BE65E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D45A-0998-49F0-8767-FE789CCE6A9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C419-2EA6-4A48-A328-A15C6BE65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D45A-0998-49F0-8767-FE789CCE6A9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0C419-2EA6-4A48-A328-A15C6BE65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A9BD45A-0998-49F0-8767-FE789CCE6A9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670C419-2EA6-4A48-A328-A15C6BE65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A9BD45A-0998-49F0-8767-FE789CCE6A9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670C419-2EA6-4A48-A328-A15C6BE65E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A9BD45A-0998-49F0-8767-FE789CCE6A9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70C419-2EA6-4A48-A328-A15C6BE65E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6.02 Vocab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Personal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9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auto superstore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Dealerships with huge inventories of new and used vehicles</a:t>
            </a:r>
            <a:endParaRPr lang="en-US" dirty="0"/>
          </a:p>
        </p:txBody>
      </p:sp>
      <p:pic>
        <p:nvPicPr>
          <p:cNvPr id="9218" name="Picture 2" descr="http://images.huffingtonpost.com/2009-07-25-cardea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33763"/>
            <a:ext cx="3581400" cy="237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0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fuel economy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fuel used and miles per gallon</a:t>
            </a:r>
            <a:endParaRPr lang="en-US" dirty="0"/>
          </a:p>
        </p:txBody>
      </p:sp>
      <p:pic>
        <p:nvPicPr>
          <p:cNvPr id="10242" name="Picture 2" descr="http://www.epa.gov/carlabel/images/420f06069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63693"/>
            <a:ext cx="4953000" cy="31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5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Power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vehicle’s ability to accelerate for speed</a:t>
            </a:r>
            <a:endParaRPr lang="en-US" dirty="0"/>
          </a:p>
        </p:txBody>
      </p:sp>
      <p:pic>
        <p:nvPicPr>
          <p:cNvPr id="11266" name="Picture 2" descr="https://encrypted-tbn2.gstatic.com/images?q=tbn:ANd9GcS277FtkyIyqtQyX3QQy4LoNtzJsnCN6rswmVd3ae_hQfEOIlsU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5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performance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vehicle’s ability to handle, brake, and accelerate on the road</a:t>
            </a:r>
            <a:endParaRPr lang="en-US" dirty="0"/>
          </a:p>
        </p:txBody>
      </p:sp>
      <p:pic>
        <p:nvPicPr>
          <p:cNvPr id="12290" name="Picture 2" descr="http://www.bmw.com/_common/shared/owners/accessories/performance/phase4/img/performance-layer-1series-3d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1813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6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invoice price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price the dealer pays the manufacturer</a:t>
            </a:r>
            <a:endParaRPr lang="en-US" dirty="0"/>
          </a:p>
        </p:txBody>
      </p:sp>
      <p:pic>
        <p:nvPicPr>
          <p:cNvPr id="13314" name="Picture 2" descr="http://www.cu-autosolution.com/101/images/dealerInvoice_sti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248708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base price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price of a vehicle with standard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8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Options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r>
              <a:rPr lang="en-US" dirty="0"/>
              <a:t>available at extra cost or special 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5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/>
              <a:t>manufacturer’s suggested retail price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price + price options installed by manufacturer + manufacturer’s transportation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87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sticker price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Dealer’s initial asking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price </a:t>
            </a:r>
            <a:r>
              <a:rPr lang="en-US" dirty="0"/>
              <a:t>as found on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sticker </a:t>
            </a:r>
            <a:r>
              <a:rPr lang="en-US" dirty="0"/>
              <a:t>in the vehicle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window.</a:t>
            </a:r>
            <a:endParaRPr lang="en-US" dirty="0"/>
          </a:p>
        </p:txBody>
      </p:sp>
      <p:pic>
        <p:nvPicPr>
          <p:cNvPr id="14338" name="Picture 2" descr="http://buying-new-car.com/wp-content/uploads/2011/01/prius_windowsticker_clas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427966" cy="444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25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up front costs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Costs when signing a lease---deposit, taxes, and registration fees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4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small" dirty="0"/>
              <a:t>public transit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modes of transportation available in cities---bus, subway, trolley</a:t>
            </a:r>
            <a:endParaRPr lang="en-US" dirty="0"/>
          </a:p>
        </p:txBody>
      </p:sp>
      <p:pic>
        <p:nvPicPr>
          <p:cNvPr id="1026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1805940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tudent\Local Settings\Temporary Internet Files\Content.IE5\37EMW0MC\MC9004321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27" y="3733800"/>
            <a:ext cx="18891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45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Leasing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payments in </a:t>
            </a:r>
            <a:r>
              <a:rPr lang="en-US" dirty="0" smtClean="0"/>
              <a:t>exchange </a:t>
            </a:r>
            <a:r>
              <a:rPr lang="en-US" dirty="0"/>
              <a:t>for exclusive use of vehicle for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79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capitalized cost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Price for a leased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1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/>
              <a:t>capitalized cost reduction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Payment similar to down payment that results in lower monthly payment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32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lease term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of the lease---usually, 24, 36, or 48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98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option to purchase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end of lease, the alternative to purchase the leased vehicle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87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residual value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worth of a leased vehicle at the end of the 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61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installment loan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loan to be repaid in equal 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carpooling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Grouping with others to share rides to and from work</a:t>
            </a:r>
            <a:endParaRPr lang="en-US" dirty="0"/>
          </a:p>
        </p:txBody>
      </p:sp>
      <p:pic>
        <p:nvPicPr>
          <p:cNvPr id="2050" name="Picture 2" descr="C:\Documents and Settings\student\Local Settings\Temporary Internet Files\Content.IE5\D9059C3X\MP9004007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1447490" cy="21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tudent\Local Settings\Temporary Internet Files\Content.IE5\BIUT0MNP\MC9004193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86317"/>
            <a:ext cx="2057400" cy="150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depreciate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To decrease in value</a:t>
            </a:r>
            <a:endParaRPr lang="en-US" dirty="0"/>
          </a:p>
        </p:txBody>
      </p:sp>
      <p:pic>
        <p:nvPicPr>
          <p:cNvPr id="3074" name="Picture 2" descr="https://encrypted-tbn1.gstatic.com/images?q=tbn:ANd9GcSFWCCPl0sFoF29B3fDQDywSo_y883-tOcmgswCTGC7ccrQ6n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9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disclosure sheet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Describes any repairs or replacements done on a used care</a:t>
            </a:r>
            <a:endParaRPr lang="en-US" dirty="0"/>
          </a:p>
        </p:txBody>
      </p:sp>
      <p:pic>
        <p:nvPicPr>
          <p:cNvPr id="4098" name="Picture 2" descr="http://publicsafety.ohio.gov/img/bmv_odome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06040"/>
            <a:ext cx="2362200" cy="361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2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Make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brand of a vehicle</a:t>
            </a:r>
            <a:endParaRPr lang="en-US" dirty="0"/>
          </a:p>
        </p:txBody>
      </p:sp>
      <p:pic>
        <p:nvPicPr>
          <p:cNvPr id="5122" name="Picture 2" descr="http://www.carcash.com/img/Ford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304800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rldefender.files.wordpress.com/2011/10/bow-t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29607"/>
            <a:ext cx="19528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7.valuewalk.com/wp-content/uploads/2012/01/Toyota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22" y="3048000"/>
            <a:ext cx="233825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68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Model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 of vehicles made by a specific company, such as Ford Taurus</a:t>
            </a:r>
            <a:endParaRPr lang="en-US" dirty="0"/>
          </a:p>
        </p:txBody>
      </p:sp>
      <p:pic>
        <p:nvPicPr>
          <p:cNvPr id="6146" name="Picture 2" descr="http://www.cartype.com/pics/8989/full/ford_taurus_sho_taurus-emblem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4876800" cy="265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5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domestic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American-made</a:t>
            </a:r>
            <a:endParaRPr lang="en-US" dirty="0"/>
          </a:p>
        </p:txBody>
      </p:sp>
      <p:pic>
        <p:nvPicPr>
          <p:cNvPr id="7170" name="Picture 2" descr="http://blogs-images.forbes.com/kenrapoza/files/2013/01/Made-In-America-Logo-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459596"/>
            <a:ext cx="4781550" cy="225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7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imported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Foreign-made</a:t>
            </a:r>
            <a:endParaRPr lang="en-US" dirty="0"/>
          </a:p>
        </p:txBody>
      </p:sp>
      <p:pic>
        <p:nvPicPr>
          <p:cNvPr id="8194" name="Picture 2" descr="http://www.backgroundsy.com/file/large/made-in-china-sta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0" y="-2209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backgroundsy.com/file/large/made-in-china-sta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3" b="90000" l="758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3712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96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1577</TotalTime>
  <Words>269</Words>
  <Application>Microsoft Office PowerPoint</Application>
  <PresentationFormat>On-screen Show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Pushpin</vt:lpstr>
      <vt:lpstr>6.02 Vocab</vt:lpstr>
      <vt:lpstr>public transit</vt:lpstr>
      <vt:lpstr>carpooling</vt:lpstr>
      <vt:lpstr>depreciate</vt:lpstr>
      <vt:lpstr>disclosure sheet</vt:lpstr>
      <vt:lpstr>Make</vt:lpstr>
      <vt:lpstr>Model</vt:lpstr>
      <vt:lpstr>domestic</vt:lpstr>
      <vt:lpstr>imported</vt:lpstr>
      <vt:lpstr>auto superstore</vt:lpstr>
      <vt:lpstr>fuel economy</vt:lpstr>
      <vt:lpstr>Power</vt:lpstr>
      <vt:lpstr>performance</vt:lpstr>
      <vt:lpstr>invoice price</vt:lpstr>
      <vt:lpstr>base price</vt:lpstr>
      <vt:lpstr>Options</vt:lpstr>
      <vt:lpstr>manufacturer’s suggested retail price</vt:lpstr>
      <vt:lpstr>sticker price</vt:lpstr>
      <vt:lpstr>up front costs</vt:lpstr>
      <vt:lpstr>Leasing</vt:lpstr>
      <vt:lpstr>capitalized cost</vt:lpstr>
      <vt:lpstr>capitalized cost reduction</vt:lpstr>
      <vt:lpstr>lease term</vt:lpstr>
      <vt:lpstr>option to purchase</vt:lpstr>
      <vt:lpstr>residual value</vt:lpstr>
      <vt:lpstr>installment loan</vt:lpstr>
    </vt:vector>
  </TitlesOfParts>
  <Company>LCPS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6.02 Vocab</dc:title>
  <dc:creator>LCPS</dc:creator>
  <cp:lastModifiedBy>LCPS</cp:lastModifiedBy>
  <cp:revision>8</cp:revision>
  <dcterms:created xsi:type="dcterms:W3CDTF">2013-04-23T14:37:17Z</dcterms:created>
  <dcterms:modified xsi:type="dcterms:W3CDTF">2013-04-24T16:54:29Z</dcterms:modified>
</cp:coreProperties>
</file>