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61986D-BEF0-449C-AD3A-485618F416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D3AE15-EEEF-43F2-946C-D8D13F7871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7.01 Medical &amp; Life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open enrollment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time period during which a person can enroll in a health care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medical service that is not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to obtain approval from the plan before having certain treatments or procedures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primary care physician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doctor who provides general medical care and coordinates other health care</a:t>
            </a:r>
            <a:r>
              <a:rPr lang="en-US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beneficiary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or individual selected to receive the assets of a person when he/she 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insurance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Assets or gain received by having an insurance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face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money payable to a beneficiary as a death benefit when an insured 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length of time it takes an insurance policy to reach it full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99032"/>
          </a:xfrm>
        </p:spPr>
        <p:txBody>
          <a:bodyPr/>
          <a:lstStyle/>
          <a:p>
            <a:r>
              <a:rPr lang="en-US" dirty="0">
                <a:effectLst/>
              </a:rPr>
              <a:t>Cash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money a whole life policyholder would receive if the policy were surrendered before death or maturity.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term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of insurance that provides coverage for a specific period of time with no investment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illness or injury that leaves a person unable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level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premiums and death benefits stay the same for the life of the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decreasing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premiums stay the same but the benefits decrease over the life of the policy e.g. for home mortgage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renewable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insured person can renew the policy without taking a physical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convertible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insured person can change the policy from convertible to permanent without taking a physical, tends to be more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permanent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(also called cash value life insurance) provides coverage the person’s entire life and includes an investment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of insurance that provides coverage for a whole lifetime and grows in face value as premiums and cash accumulate.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limited payment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coverage for entire life but premiums are higher than whole life because premiums are paid for a set number of years or until a set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universal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adjustments of premium, face value, and level of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variable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premiums are fixed, but face amount varies with investment results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ong </a:t>
            </a:r>
            <a:r>
              <a:rPr lang="en-US" dirty="0">
                <a:effectLst/>
              </a:rPr>
              <a:t>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Pays for care when a person with a serious illness or injury cannot care for themselves for an extended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worker’s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Employers are required to have in every state in some form.  Covers medical care, treatment, rehabilitation, and a portion of wages from injuries that occur in the workplace.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Medigap</a:t>
            </a:r>
            <a:r>
              <a:rPr lang="en-US" dirty="0">
                <a:effectLst/>
              </a:rPr>
              <a:t>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purchased by Medicare recipients to cover part/all expenses not covered by Medicare.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federal law that someone who leaves employment may be eligible to keep insurance coverage at his/her own expense up to six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pre-existing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illness or injury that a person has at the time he/she enrolls in a health care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renewability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patient’s right to restart coverage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maximum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limit on the number of days one’s care will be covered, or the highest amount that can be paid in benefits for a specific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507</Words>
  <Application>Microsoft Office PowerPoint</Application>
  <PresentationFormat>On-screen Show 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Verve</vt:lpstr>
      <vt:lpstr>7.01 Medical &amp; Life Insurance</vt:lpstr>
      <vt:lpstr>Disability</vt:lpstr>
      <vt:lpstr>Long term care</vt:lpstr>
      <vt:lpstr>worker’s compensation</vt:lpstr>
      <vt:lpstr>Medigap insurance</vt:lpstr>
      <vt:lpstr>COBRA</vt:lpstr>
      <vt:lpstr>pre-existing condition</vt:lpstr>
      <vt:lpstr>renewability</vt:lpstr>
      <vt:lpstr>maximum benefit</vt:lpstr>
      <vt:lpstr>open enrollment period</vt:lpstr>
      <vt:lpstr>exclusion</vt:lpstr>
      <vt:lpstr>preauthorization</vt:lpstr>
      <vt:lpstr>primary care physician</vt:lpstr>
      <vt:lpstr>beneficiary</vt:lpstr>
      <vt:lpstr>insurance benefits</vt:lpstr>
      <vt:lpstr>face value</vt:lpstr>
      <vt:lpstr>maturity</vt:lpstr>
      <vt:lpstr>Cash value</vt:lpstr>
      <vt:lpstr>term insurance</vt:lpstr>
      <vt:lpstr>level term</vt:lpstr>
      <vt:lpstr>decreasing term</vt:lpstr>
      <vt:lpstr>renewable term</vt:lpstr>
      <vt:lpstr>convertible term</vt:lpstr>
      <vt:lpstr>permanent life</vt:lpstr>
      <vt:lpstr>whole life insurance</vt:lpstr>
      <vt:lpstr>limited payment life</vt:lpstr>
      <vt:lpstr>universal life</vt:lpstr>
      <vt:lpstr>variable life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7.01 Medical &amp; Life Insurance</dc:title>
  <dc:creator>LCPS</dc:creator>
  <cp:lastModifiedBy>LCPS</cp:lastModifiedBy>
  <cp:revision>1</cp:revision>
  <dcterms:created xsi:type="dcterms:W3CDTF">2012-12-04T13:16:35Z</dcterms:created>
  <dcterms:modified xsi:type="dcterms:W3CDTF">2012-12-04T13:25:55Z</dcterms:modified>
</cp:coreProperties>
</file>