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750548-9802-4433-97CC-98776C77D077}" type="datetimeFigureOut">
              <a:rPr lang="en-US" smtClean="0"/>
              <a:t>5/11/2013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99FFE8-82AB-46DC-AC23-75BF3C258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50548-9802-4433-97CC-98776C77D077}" type="datetimeFigureOut">
              <a:rPr lang="en-US" smtClean="0"/>
              <a:t>5/11/2013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9FFE8-82AB-46DC-AC23-75BF3C258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50548-9802-4433-97CC-98776C77D077}" type="datetimeFigureOut">
              <a:rPr lang="en-US" smtClean="0"/>
              <a:t>5/11/2013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9FFE8-82AB-46DC-AC23-75BF3C258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50548-9802-4433-97CC-98776C77D077}" type="datetimeFigureOut">
              <a:rPr lang="en-US" smtClean="0"/>
              <a:t>5/11/2013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9FFE8-82AB-46DC-AC23-75BF3C258FD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50548-9802-4433-97CC-98776C77D077}" type="datetimeFigureOut">
              <a:rPr lang="en-US" smtClean="0"/>
              <a:t>5/11/2013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9FFE8-82AB-46DC-AC23-75BF3C258FD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50548-9802-4433-97CC-98776C77D077}" type="datetimeFigureOut">
              <a:rPr lang="en-US" smtClean="0"/>
              <a:t>5/11/2013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9FFE8-82AB-46DC-AC23-75BF3C258F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50548-9802-4433-97CC-98776C77D077}" type="datetimeFigureOut">
              <a:rPr lang="en-US" smtClean="0"/>
              <a:t>5/11/2013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9FFE8-82AB-46DC-AC23-75BF3C258F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50548-9802-4433-97CC-98776C77D077}" type="datetimeFigureOut">
              <a:rPr lang="en-US" smtClean="0"/>
              <a:t>5/11/2013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9FFE8-82AB-46DC-AC23-75BF3C258FD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50548-9802-4433-97CC-98776C77D077}" type="datetimeFigureOut">
              <a:rPr lang="en-US" smtClean="0"/>
              <a:t>5/11/2013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9FFE8-82AB-46DC-AC23-75BF3C258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1750548-9802-4433-97CC-98776C77D077}" type="datetimeFigureOut">
              <a:rPr lang="en-US" smtClean="0"/>
              <a:t>5/11/2013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9FFE8-82AB-46DC-AC23-75BF3C258F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750548-9802-4433-97CC-98776C77D077}" type="datetimeFigureOut">
              <a:rPr lang="en-US" smtClean="0"/>
              <a:t>5/11/2013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99FFE8-82AB-46DC-AC23-75BF3C258FD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1750548-9802-4433-97CC-98776C77D077}" type="datetimeFigureOut">
              <a:rPr lang="en-US" smtClean="0"/>
              <a:t>5/11/2013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99FFE8-82AB-46DC-AC23-75BF3C258F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7.03 Vocab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Identity Theft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868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 files stored on a computer that enable a Web site to “remember” information about a </a:t>
            </a:r>
            <a:r>
              <a:rPr lang="en-US" dirty="0" smtClean="0"/>
              <a:t>visitor.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050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part of a system of carrying out financial transactions by computer rather than using checks or cash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ELECTRONIC FUNDS TRANSFERS (EFT)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812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Deceitful conduct designed to manipulate another person for some gain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385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illegal use of an individual’s personal information, such as credit cards, bank and investment account numbers, social security number, etc., and using them to commit theft or fraud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THEFT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326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practice in which companies collect information about the Web sites a consumer visits, then use that information to predict what the consumer may buy in the future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PROFILING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729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website that uses safeguards to protect information from theft during transmission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SITES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81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unique nine-digit number used by the Social Security Administration to keep track of a person’s earnings. It can be used to access bank and credit card accounts as well as other personal information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SECURITY NUMBER (SSN)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7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Machine that captures the card number from the magnetic strip.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READER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8131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</TotalTime>
  <Words>195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7.03 Vocab</vt:lpstr>
      <vt:lpstr>COOKIES</vt:lpstr>
      <vt:lpstr>ELECTRONIC FUNDS TRANSFERS (EFT)</vt:lpstr>
      <vt:lpstr>FRAUD</vt:lpstr>
      <vt:lpstr>IDENTITY THEFT</vt:lpstr>
      <vt:lpstr>ONLINE PROFILING</vt:lpstr>
      <vt:lpstr>SECURE SITES</vt:lpstr>
      <vt:lpstr>SOCIAL SECURITY NUMBER (SSN)</vt:lpstr>
      <vt:lpstr>CARD READER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7.03 Vocab</dc:title>
  <dc:creator>student</dc:creator>
  <cp:lastModifiedBy>student</cp:lastModifiedBy>
  <cp:revision>3</cp:revision>
  <dcterms:created xsi:type="dcterms:W3CDTF">2013-05-11T20:27:34Z</dcterms:created>
  <dcterms:modified xsi:type="dcterms:W3CDTF">2013-05-11T20:35:58Z</dcterms:modified>
</cp:coreProperties>
</file>