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64BE37-702F-4816-B2F3-AB9C2D209E57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FDE2DE-8EAA-44C2-9A51-B64D20D2DE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7772400" cy="1975104"/>
          </a:xfrm>
        </p:spPr>
        <p:txBody>
          <a:bodyPr/>
          <a:lstStyle/>
          <a:p>
            <a:r>
              <a:rPr lang="en-US" sz="6000" dirty="0" smtClean="0"/>
              <a:t>7.04 Advertising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7110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and Sales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0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CLEARANCE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 to reduce existing product inventories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4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 at particular times of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3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GOING-OUT-OF-BUSINESS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 when a business is being liquidated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 during a holiday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0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reward used to encourage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7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 paper clipping that entitles the holder to savings on a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4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partial refund of a product’s purchase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1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SWEEPSTAKES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drawing to select a winner of money or valuable prizes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0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percentage of sales income given to the salesperson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28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Convincing customers to buy higher-priced items than they intended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47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TELEMARKETER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sells a line of products over the telephone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92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DOOR-TO-DOOR REPRESENTATIVE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goes house to house selling a line of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09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DÉCOR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in which a store or place of business is decorated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13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SLOGAN/JINGLE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Catchy songs, rhymes, phrases used to help consumers remember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0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Graphics or symbols that represent a company, used to identify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BEAUTY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that makes you this beautiful, makes you like this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41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positive statement made by a person who is endorsing a product or service---usually, a famous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8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advertising message that reflects opinions, beliefs, findings, or experiences of a person or group other than the advertiser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9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Associating products with beautiful, adventurous settings to create the illusion of escape for viewers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4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 in a newspaper, magazine, telephone directory, or other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64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Associating a product with a desirable style of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08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Attempting to convince consumers that everyone is using the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33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/>
              <a:t>REBEL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Associating </a:t>
            </a:r>
            <a:r>
              <a:rPr lang="en-US" dirty="0"/>
              <a:t>products with behaviors that contradict societal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25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UNFINISHED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Claiming a product “works better”---better than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48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message that, if you use this product, you will fit in with this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57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message that, if you use this product, you will stand out from the crowd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04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strategy of playing on the fears of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641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BEFORE-AND-AFTER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“Before” and “after” pictures show results of a product or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5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Trying to associate with home and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11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PUFFERY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Exaggerated claims intended to increase a product’s reputation or appeal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MAIL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Printed advertising sent by mail to consumers’ 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05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item priced below the retailer’s costs in order to attract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915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Offering products below retail value or implying that the same item is sold at higher prices at other 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17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BAIT AND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retailer advertises a </a:t>
            </a:r>
            <a:r>
              <a:rPr lang="en-US"/>
              <a:t>product </a:t>
            </a:r>
            <a:r>
              <a:rPr lang="en-US" smtClean="0"/>
              <a:t>that </a:t>
            </a:r>
            <a:r>
              <a:rPr lang="en-US" dirty="0"/>
              <a:t>it has no intention of selling, hoping to persuade consumers to come and buy a product at a higher price; customer is often told that the “bait” product is “sold out”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1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promise of a free gift that actually requires that another item be bought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Indicates new merchandise selling at a price that will soon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56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DECEPTIVE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 a “sale” price that is actually no better than the everyday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95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details of an offer are not all clearly disclosed---extra charges, processing fees, other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brief, one minute or less, TV or radio ad used to promote a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0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TV or radio ad that promotes a product and lasts 30 minutes or longer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7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 that suddenly appears on a web page or in an email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 posted on a sign along the highway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9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TRADE COMMISSION (FTC)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agency that regulates advertising to ensure that ads are fair and 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6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627</Words>
  <Application>Microsoft Office PowerPoint</Application>
  <PresentationFormat>On-screen Show (4:3)</PresentationFormat>
  <Paragraphs>89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Metro</vt:lpstr>
      <vt:lpstr>7.04 Advertising</vt:lpstr>
      <vt:lpstr>Role of Advertising</vt:lpstr>
      <vt:lpstr>PRINT AD</vt:lpstr>
      <vt:lpstr>DIRECT MAIL ADVERTISING</vt:lpstr>
      <vt:lpstr>COMMERCIAL</vt:lpstr>
      <vt:lpstr>INFOMERCIAL</vt:lpstr>
      <vt:lpstr>POP-UP AD</vt:lpstr>
      <vt:lpstr>BILLBOARD</vt:lpstr>
      <vt:lpstr>FEDERAL TRADE COMMISSION (FTC)</vt:lpstr>
      <vt:lpstr>Advertising and Sales Methods</vt:lpstr>
      <vt:lpstr>CLEARANCE SALE</vt:lpstr>
      <vt:lpstr>SEASONAL SALE</vt:lpstr>
      <vt:lpstr>GOING-OUT-OF-BUSINESS SALE</vt:lpstr>
      <vt:lpstr>HOLIDAY SALE</vt:lpstr>
      <vt:lpstr>INCENTIVE</vt:lpstr>
      <vt:lpstr>COUPON</vt:lpstr>
      <vt:lpstr>REBATE</vt:lpstr>
      <vt:lpstr>SWEEPSTAKES</vt:lpstr>
      <vt:lpstr>COMMISSION</vt:lpstr>
      <vt:lpstr>TRADING UP</vt:lpstr>
      <vt:lpstr>TELEMARKETER</vt:lpstr>
      <vt:lpstr>DOOR-TO-DOOR REPRESENTATIVE</vt:lpstr>
      <vt:lpstr>DÉCOR</vt:lpstr>
      <vt:lpstr>SLOGAN/JINGLE</vt:lpstr>
      <vt:lpstr>LOGO</vt:lpstr>
      <vt:lpstr>BEAUTY APPEAL</vt:lpstr>
      <vt:lpstr>TESTIMONIAL</vt:lpstr>
      <vt:lpstr>ENDORSEMENT</vt:lpstr>
      <vt:lpstr>ESCAPE</vt:lpstr>
      <vt:lpstr>LIFESTYLE</vt:lpstr>
      <vt:lpstr>BANDWAGON</vt:lpstr>
      <vt:lpstr>REBEL</vt:lpstr>
      <vt:lpstr>UNFINISHED COMPARISON</vt:lpstr>
      <vt:lpstr>GROUP IDENTIFICATION</vt:lpstr>
      <vt:lpstr>TRENDSETTER</vt:lpstr>
      <vt:lpstr>HIDDEN FEARS</vt:lpstr>
      <vt:lpstr>BEFORE-AND-AFTER COMPARISON</vt:lpstr>
      <vt:lpstr>TRADITIONAL VALUES</vt:lpstr>
      <vt:lpstr>PUFFERY</vt:lpstr>
      <vt:lpstr>LOSS LEADER</vt:lpstr>
      <vt:lpstr>PRICE COMPARISON</vt:lpstr>
      <vt:lpstr>BAIT AND SWITCH</vt:lpstr>
      <vt:lpstr>FALSE PROMISE</vt:lpstr>
      <vt:lpstr>INTRODUCTORY OFFER</vt:lpstr>
      <vt:lpstr>DECEPTIVE PRICING</vt:lpstr>
      <vt:lpstr>HIDDEN CATCH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7.04 Advertising</dc:title>
  <dc:creator>LCPS</dc:creator>
  <cp:lastModifiedBy>LCPS</cp:lastModifiedBy>
  <cp:revision>4</cp:revision>
  <dcterms:created xsi:type="dcterms:W3CDTF">2012-12-12T13:08:56Z</dcterms:created>
  <dcterms:modified xsi:type="dcterms:W3CDTF">2012-12-12T13:39:56Z</dcterms:modified>
</cp:coreProperties>
</file>