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FCE2-7753-479E-9F52-5764C5247285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56E7DCE-8DF1-4542-83F7-C3618014A68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FCE2-7753-479E-9F52-5764C5247285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7DCE-8DF1-4542-83F7-C3618014A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FCE2-7753-479E-9F52-5764C5247285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7DCE-8DF1-4542-83F7-C3618014A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FCE2-7753-479E-9F52-5764C5247285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7DCE-8DF1-4542-83F7-C3618014A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FCE2-7753-479E-9F52-5764C5247285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7DCE-8DF1-4542-83F7-C3618014A68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FCE2-7753-479E-9F52-5764C5247285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7DCE-8DF1-4542-83F7-C3618014A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FCE2-7753-479E-9F52-5764C5247285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7DCE-8DF1-4542-83F7-C3618014A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FCE2-7753-479E-9F52-5764C5247285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7DCE-8DF1-4542-83F7-C3618014A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FCE2-7753-479E-9F52-5764C5247285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7DCE-8DF1-4542-83F7-C3618014A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FCE2-7753-479E-9F52-5764C5247285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7DCE-8DF1-4542-83F7-C3618014A6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FCE2-7753-479E-9F52-5764C5247285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7DCE-8DF1-4542-83F7-C3618014A6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796FCE2-7753-479E-9F52-5764C5247285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56E7DCE-8DF1-4542-83F7-C3618014A6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Saving and investing options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finance 8.01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423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possibility of earning or losing money from an investment</a:t>
            </a:r>
          </a:p>
        </p:txBody>
      </p:sp>
    </p:spTree>
    <p:extLst>
      <p:ext uri="{BB962C8B-B14F-4D97-AF65-F5344CB8AC3E}">
        <p14:creationId xmlns:p14="http://schemas.microsoft.com/office/powerpoint/2010/main" val="3474269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saving/investing activity---e.g., deposits, withdrawals, and transfers</a:t>
            </a:r>
          </a:p>
        </p:txBody>
      </p:sp>
    </p:spTree>
    <p:extLst>
      <p:ext uri="{BB962C8B-B14F-4D97-AF65-F5344CB8AC3E}">
        <p14:creationId xmlns:p14="http://schemas.microsoft.com/office/powerpoint/2010/main" val="2952605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and Investing Options</a:t>
            </a:r>
          </a:p>
        </p:txBody>
      </p:sp>
    </p:spTree>
    <p:extLst>
      <p:ext uri="{BB962C8B-B14F-4D97-AF65-F5344CB8AC3E}">
        <p14:creationId xmlns:p14="http://schemas.microsoft.com/office/powerpoint/2010/main" val="3050045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savings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account in a bank/financial institution for saving, making deposits/withdrawals</a:t>
            </a:r>
          </a:p>
        </p:txBody>
      </p:sp>
    </p:spTree>
    <p:extLst>
      <p:ext uri="{BB962C8B-B14F-4D97-AF65-F5344CB8AC3E}">
        <p14:creationId xmlns:p14="http://schemas.microsoft.com/office/powerpoint/2010/main" val="549965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market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savings account in which deposits are invested to yield additional earnings</a:t>
            </a:r>
          </a:p>
        </p:txBody>
      </p:sp>
    </p:spTree>
    <p:extLst>
      <p:ext uri="{BB962C8B-B14F-4D97-AF65-F5344CB8AC3E}">
        <p14:creationId xmlns:p14="http://schemas.microsoft.com/office/powerpoint/2010/main" val="1531344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certificate of deposit stating money has been deposited for a specific time</a:t>
            </a:r>
          </a:p>
        </p:txBody>
      </p:sp>
    </p:spTree>
    <p:extLst>
      <p:ext uri="{BB962C8B-B14F-4D97-AF65-F5344CB8AC3E}">
        <p14:creationId xmlns:p14="http://schemas.microsoft.com/office/powerpoint/2010/main" val="2708795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savings bond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debt certificate issued by the U. S. Treasury that is not  transferable</a:t>
            </a:r>
          </a:p>
        </p:txBody>
      </p:sp>
    </p:spTree>
    <p:extLst>
      <p:ext uri="{BB962C8B-B14F-4D97-AF65-F5344CB8AC3E}">
        <p14:creationId xmlns:p14="http://schemas.microsoft.com/office/powerpoint/2010/main" val="1739117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Individual Retirement Account used to save money for retirement</a:t>
            </a:r>
          </a:p>
        </p:txBody>
      </p:sp>
    </p:spTree>
    <p:extLst>
      <p:ext uri="{BB962C8B-B14F-4D97-AF65-F5344CB8AC3E}">
        <p14:creationId xmlns:p14="http://schemas.microsoft.com/office/powerpoint/2010/main" val="1928157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Koegh</a:t>
            </a:r>
            <a:r>
              <a:rPr lang="en-US" dirty="0"/>
              <a:t>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tax-deferred retirement plan for self-employed people </a:t>
            </a:r>
          </a:p>
        </p:txBody>
      </p:sp>
    </p:spTree>
    <p:extLst>
      <p:ext uri="{BB962C8B-B14F-4D97-AF65-F5344CB8AC3E}">
        <p14:creationId xmlns:p14="http://schemas.microsoft.com/office/powerpoint/2010/main" val="1370090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Roth IRA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personal savings plan; contributions are not tax-deductible; earnings are tax-free</a:t>
            </a:r>
          </a:p>
        </p:txBody>
      </p:sp>
    </p:spTree>
    <p:extLst>
      <p:ext uri="{BB962C8B-B14F-4D97-AF65-F5344CB8AC3E}">
        <p14:creationId xmlns:p14="http://schemas.microsoft.com/office/powerpoint/2010/main" val="364846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91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share of ownership and interest in the assets and earnings of a company</a:t>
            </a:r>
          </a:p>
        </p:txBody>
      </p:sp>
    </p:spTree>
    <p:extLst>
      <p:ext uri="{BB962C8B-B14F-4D97-AF65-F5344CB8AC3E}">
        <p14:creationId xmlns:p14="http://schemas.microsoft.com/office/powerpoint/2010/main" val="3186232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stock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Stock in a public corporation; returns vary, but higher risk</a:t>
            </a:r>
          </a:p>
        </p:txBody>
      </p:sp>
    </p:spTree>
    <p:extLst>
      <p:ext uri="{BB962C8B-B14F-4D97-AF65-F5344CB8AC3E}">
        <p14:creationId xmlns:p14="http://schemas.microsoft.com/office/powerpoint/2010/main" val="598999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preferred stock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Stock with fixed dividends, less risk</a:t>
            </a:r>
          </a:p>
        </p:txBody>
      </p:sp>
    </p:spTree>
    <p:extLst>
      <p:ext uri="{BB962C8B-B14F-4D97-AF65-F5344CB8AC3E}">
        <p14:creationId xmlns:p14="http://schemas.microsoft.com/office/powerpoint/2010/main" val="469139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blue chip stock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Stock from large companies, less risk</a:t>
            </a:r>
          </a:p>
        </p:txBody>
      </p:sp>
    </p:spTree>
    <p:extLst>
      <p:ext uri="{BB962C8B-B14F-4D97-AF65-F5344CB8AC3E}">
        <p14:creationId xmlns:p14="http://schemas.microsoft.com/office/powerpoint/2010/main" val="13884028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stock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Stock from growing companies, more risk</a:t>
            </a:r>
          </a:p>
        </p:txBody>
      </p:sp>
    </p:spTree>
    <p:extLst>
      <p:ext uri="{BB962C8B-B14F-4D97-AF65-F5344CB8AC3E}">
        <p14:creationId xmlns:p14="http://schemas.microsoft.com/office/powerpoint/2010/main" val="4206480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penny stock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Stock that costs less than $1 per share; extremely high risk</a:t>
            </a:r>
          </a:p>
        </p:txBody>
      </p:sp>
    </p:spTree>
    <p:extLst>
      <p:ext uri="{BB962C8B-B14F-4D97-AF65-F5344CB8AC3E}">
        <p14:creationId xmlns:p14="http://schemas.microsoft.com/office/powerpoint/2010/main" val="22717992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certificate of debt given by a company or government that entitles the </a:t>
            </a:r>
          </a:p>
          <a:p>
            <a:r>
              <a:rPr lang="en-US" dirty="0"/>
              <a:t>bondholder to the original amount plus interest paid by a set date</a:t>
            </a:r>
          </a:p>
        </p:txBody>
      </p:sp>
    </p:spTree>
    <p:extLst>
      <p:ext uri="{BB962C8B-B14F-4D97-AF65-F5344CB8AC3E}">
        <p14:creationId xmlns:p14="http://schemas.microsoft.com/office/powerpoint/2010/main" val="42663038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group of investments held in common with shares owned by individual investors</a:t>
            </a:r>
          </a:p>
        </p:txBody>
      </p:sp>
    </p:spTree>
    <p:extLst>
      <p:ext uri="{BB962C8B-B14F-4D97-AF65-F5344CB8AC3E}">
        <p14:creationId xmlns:p14="http://schemas.microsoft.com/office/powerpoint/2010/main" val="372073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set aside present income for future use</a:t>
            </a:r>
          </a:p>
        </p:txBody>
      </p:sp>
    </p:spTree>
    <p:extLst>
      <p:ext uri="{BB962C8B-B14F-4D97-AF65-F5344CB8AC3E}">
        <p14:creationId xmlns:p14="http://schemas.microsoft.com/office/powerpoint/2010/main" val="2936373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put money to work earning interest over time</a:t>
            </a:r>
          </a:p>
        </p:txBody>
      </p:sp>
    </p:spTree>
    <p:extLst>
      <p:ext uri="{BB962C8B-B14F-4D97-AF65-F5344CB8AC3E}">
        <p14:creationId xmlns:p14="http://schemas.microsoft.com/office/powerpoint/2010/main" val="2211211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Money remaining in a business after expenses are paid</a:t>
            </a:r>
          </a:p>
        </p:txBody>
      </p:sp>
    </p:spTree>
    <p:extLst>
      <p:ext uri="{BB962C8B-B14F-4D97-AF65-F5344CB8AC3E}">
        <p14:creationId xmlns:p14="http://schemas.microsoft.com/office/powerpoint/2010/main" val="4216693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Money paid for the use of someone else’s money over a period of time</a:t>
            </a:r>
          </a:p>
        </p:txBody>
      </p:sp>
    </p:spTree>
    <p:extLst>
      <p:ext uri="{BB962C8B-B14F-4D97-AF65-F5344CB8AC3E}">
        <p14:creationId xmlns:p14="http://schemas.microsoft.com/office/powerpoint/2010/main" val="1214079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income that can be made on an investment</a:t>
            </a:r>
          </a:p>
        </p:txBody>
      </p:sp>
    </p:spTree>
    <p:extLst>
      <p:ext uri="{BB962C8B-B14F-4D97-AF65-F5344CB8AC3E}">
        <p14:creationId xmlns:p14="http://schemas.microsoft.com/office/powerpoint/2010/main" val="1468483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easily an asset can be converted into cash</a:t>
            </a:r>
          </a:p>
        </p:txBody>
      </p:sp>
    </p:spTree>
    <p:extLst>
      <p:ext uri="{BB962C8B-B14F-4D97-AF65-F5344CB8AC3E}">
        <p14:creationId xmlns:p14="http://schemas.microsoft.com/office/powerpoint/2010/main" val="603159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volatility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easily the interest or cash value of an investment can change</a:t>
            </a:r>
          </a:p>
        </p:txBody>
      </p:sp>
    </p:spTree>
    <p:extLst>
      <p:ext uri="{BB962C8B-B14F-4D97-AF65-F5344CB8AC3E}">
        <p14:creationId xmlns:p14="http://schemas.microsoft.com/office/powerpoint/2010/main" val="2324397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58</TotalTime>
  <Words>320</Words>
  <Application>Microsoft Office PowerPoint</Application>
  <PresentationFormat>On-screen Show (4:3)</PresentationFormat>
  <Paragraphs>53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Apothecary</vt:lpstr>
      <vt:lpstr>Personal finance 8.01 </vt:lpstr>
      <vt:lpstr>General terms</vt:lpstr>
      <vt:lpstr>save</vt:lpstr>
      <vt:lpstr>invest</vt:lpstr>
      <vt:lpstr>profit</vt:lpstr>
      <vt:lpstr>interest</vt:lpstr>
      <vt:lpstr>return</vt:lpstr>
      <vt:lpstr>liquidity</vt:lpstr>
      <vt:lpstr>volatility</vt:lpstr>
      <vt:lpstr>risk</vt:lpstr>
      <vt:lpstr>transaction</vt:lpstr>
      <vt:lpstr>Saving and Investing Options</vt:lpstr>
      <vt:lpstr>savings account</vt:lpstr>
      <vt:lpstr>money market </vt:lpstr>
      <vt:lpstr>CD</vt:lpstr>
      <vt:lpstr>savings bond</vt:lpstr>
      <vt:lpstr>IRA</vt:lpstr>
      <vt:lpstr>Koegh plan</vt:lpstr>
      <vt:lpstr>Roth IRA</vt:lpstr>
      <vt:lpstr>stock</vt:lpstr>
      <vt:lpstr>common stock</vt:lpstr>
      <vt:lpstr>preferred stock</vt:lpstr>
      <vt:lpstr>blue chip stock</vt:lpstr>
      <vt:lpstr>growth stock</vt:lpstr>
      <vt:lpstr>penny stock</vt:lpstr>
      <vt:lpstr>bond</vt:lpstr>
      <vt:lpstr>mutual fund</vt:lpstr>
    </vt:vector>
  </TitlesOfParts>
  <Company>LCPS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finance 8.01 </dc:title>
  <dc:creator>LCPS</dc:creator>
  <cp:lastModifiedBy>LCPS</cp:lastModifiedBy>
  <cp:revision>4</cp:revision>
  <dcterms:created xsi:type="dcterms:W3CDTF">2012-12-13T12:02:43Z</dcterms:created>
  <dcterms:modified xsi:type="dcterms:W3CDTF">2012-12-13T13:41:18Z</dcterms:modified>
</cp:coreProperties>
</file>