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FAF0-A0FE-4015-ABFB-195A6E6E48C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5158AE8-44B0-4E09-BE5E-B0C98EC23C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FAF0-A0FE-4015-ABFB-195A6E6E48C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AE8-44B0-4E09-BE5E-B0C98EC23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FAF0-A0FE-4015-ABFB-195A6E6E48C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AE8-44B0-4E09-BE5E-B0C98EC23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FAF0-A0FE-4015-ABFB-195A6E6E48C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AE8-44B0-4E09-BE5E-B0C98EC23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FAF0-A0FE-4015-ABFB-195A6E6E48C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AE8-44B0-4E09-BE5E-B0C98EC23C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FAF0-A0FE-4015-ABFB-195A6E6E48C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AE8-44B0-4E09-BE5E-B0C98EC23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FAF0-A0FE-4015-ABFB-195A6E6E48C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AE8-44B0-4E09-BE5E-B0C98EC23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FAF0-A0FE-4015-ABFB-195A6E6E48C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AE8-44B0-4E09-BE5E-B0C98EC23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FAF0-A0FE-4015-ABFB-195A6E6E48C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AE8-44B0-4E09-BE5E-B0C98EC23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FAF0-A0FE-4015-ABFB-195A6E6E48C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AE8-44B0-4E09-BE5E-B0C98EC23C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FAF0-A0FE-4015-ABFB-195A6E6E48C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AE8-44B0-4E09-BE5E-B0C98EC23C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21BFAF0-A0FE-4015-ABFB-195A6E6E48C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5158AE8-44B0-4E09-BE5E-B0C98EC23C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Financial Planning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Finance 8.02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762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document or tool that shows personal financial information/data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44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financial statement that shows the assets, liabilities, and net worth of an individual or family on a set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06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Anything with monetary value that a person owns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34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Anything that is owed to someone else; a debt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66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worth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amount of money remaining when total liabilities are subtracted from total 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17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and expense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financial statement that shows all income and expenses of an individual or family during a specific time period, usually a month or a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2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income and expenses of an individual or family during a time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803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earnings received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13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expenditure; anything that costs money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671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</a:t>
            </a:r>
            <a:r>
              <a:rPr lang="en-US" dirty="0" smtClean="0"/>
              <a:t>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amount of money one has after subtracting expenses from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6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38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amount of additional money needed when expenses are greater than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71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spending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financial statement used to plan income and expenses for a future time period; also known as a budget or financial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process of tracking and anticipating income and expenditures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58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specific aim to be accomplished with the use of financial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99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Ongoing, without 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22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Occurring in a cycle, with steps repeated in sequence over and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7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Having a large amount of money or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526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within one’s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able to pay all expenses with available income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95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79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</TotalTime>
  <Words>254</Words>
  <Application>Microsoft Office PowerPoint</Application>
  <PresentationFormat>On-screen Show (4:3)</PresentationFormat>
  <Paragraphs>40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Apothecary</vt:lpstr>
      <vt:lpstr>Personal Finance 8.02</vt:lpstr>
      <vt:lpstr>Financial planning</vt:lpstr>
      <vt:lpstr>financial planning</vt:lpstr>
      <vt:lpstr>financial goal</vt:lpstr>
      <vt:lpstr>continual</vt:lpstr>
      <vt:lpstr>cyclical</vt:lpstr>
      <vt:lpstr>wealth</vt:lpstr>
      <vt:lpstr>living within one’s means</vt:lpstr>
      <vt:lpstr>Financial statements</vt:lpstr>
      <vt:lpstr>financial statement</vt:lpstr>
      <vt:lpstr>balance sheet</vt:lpstr>
      <vt:lpstr>asset</vt:lpstr>
      <vt:lpstr>liability</vt:lpstr>
      <vt:lpstr>net worth</vt:lpstr>
      <vt:lpstr>income and expense statement</vt:lpstr>
      <vt:lpstr>cash flow</vt:lpstr>
      <vt:lpstr>income</vt:lpstr>
      <vt:lpstr>expense</vt:lpstr>
      <vt:lpstr>net gain</vt:lpstr>
      <vt:lpstr>net loss</vt:lpstr>
      <vt:lpstr>spending plan</vt:lpstr>
    </vt:vector>
  </TitlesOfParts>
  <Company>LCPS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LCPS</dc:creator>
  <cp:lastModifiedBy>LCPS</cp:lastModifiedBy>
  <cp:revision>4</cp:revision>
  <dcterms:created xsi:type="dcterms:W3CDTF">2012-12-13T12:15:12Z</dcterms:created>
  <dcterms:modified xsi:type="dcterms:W3CDTF">2012-12-13T12:21:39Z</dcterms:modified>
</cp:coreProperties>
</file>