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EEF542-D5BB-4B13-ACC5-BA610BA7AA47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D8659E-0286-40FF-9907-B6A3D6A96C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Managing income and expenses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finance 8.03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goal that states exactly what is to be done with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3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measurable 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goal that gives an exact dollar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02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attainable 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goal for which one can determine how to reach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94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goal that is affordable and doable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9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time-bound financial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goal that states exactly WHEN the goal needs to be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organize spending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appropriate recordkeeping format, select categories and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9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realistic decisions and estimates for categories of the spending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31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 spending plan into effect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5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accurate records while the spending plan is being implemented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50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how well the spending plan process has worked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Spending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69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envelope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Placing exact amount of cash for an expense in a labeled envelope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3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financial statement used to track expenses from day to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1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register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Tracking expenses in a checkbook register divided into spending plan categories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earned---from wages, salaries, tips, withdrawals from savings, interest earnings, scholarships, sales of properties or possessions, gifts,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4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spent---for both fixed and flexible expenses; an expenditure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5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amount of income or expense that is expected, planned, or projected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amount of income or expense that was really earned or spent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8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expense that is due by a certain date, often agreed upon in a contract, and difficult to change in a short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2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expense that is not due by a certain date and is easy to reduce or eliminate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22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Spending Plan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13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</TotalTime>
  <Words>296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Apothecary</vt:lpstr>
      <vt:lpstr>Personal finance 8.03</vt:lpstr>
      <vt:lpstr>Elements of Spending Plans</vt:lpstr>
      <vt:lpstr>income</vt:lpstr>
      <vt:lpstr>expense</vt:lpstr>
      <vt:lpstr>anticipated</vt:lpstr>
      <vt:lpstr>actual</vt:lpstr>
      <vt:lpstr>fixed expense</vt:lpstr>
      <vt:lpstr>flexible expense</vt:lpstr>
      <vt:lpstr>The Spending Plan Process</vt:lpstr>
      <vt:lpstr>specific financial goal</vt:lpstr>
      <vt:lpstr>measurable financial goal</vt:lpstr>
      <vt:lpstr>attainable financial goal</vt:lpstr>
      <vt:lpstr>realistic financial goal</vt:lpstr>
      <vt:lpstr>time-bound financial goal</vt:lpstr>
      <vt:lpstr>organize spending plan</vt:lpstr>
      <vt:lpstr>decide</vt:lpstr>
      <vt:lpstr>implement</vt:lpstr>
      <vt:lpstr>control</vt:lpstr>
      <vt:lpstr>evaluate</vt:lpstr>
      <vt:lpstr>envelope system</vt:lpstr>
      <vt:lpstr>spending plan</vt:lpstr>
      <vt:lpstr>check register system</vt:lpstr>
    </vt:vector>
  </TitlesOfParts>
  <Company>LCPS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LCPS</dc:creator>
  <cp:lastModifiedBy>LCPS</cp:lastModifiedBy>
  <cp:revision>2</cp:revision>
  <dcterms:created xsi:type="dcterms:W3CDTF">2012-12-13T12:21:43Z</dcterms:created>
  <dcterms:modified xsi:type="dcterms:W3CDTF">2012-12-13T12:52:07Z</dcterms:modified>
</cp:coreProperties>
</file>