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90" y="-2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CAA9FF4-E396-43D7-8D63-F52AA5AEEE2F}" type="datetimeFigureOut">
              <a:rPr lang="en-US" smtClean="0"/>
              <a:t>3/14/2012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92F3C2A-7CCD-460C-BD66-C2DCCE15502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abbreviation" TargetMode="External"/><Relationship Id="rId2" Type="http://schemas.openxmlformats.org/officeDocument/2006/relationships/hyperlink" Target="http://dictionary.reference.com/browse/name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name" TargetMode="External"/><Relationship Id="rId2" Type="http://schemas.openxmlformats.org/officeDocument/2006/relationships/hyperlink" Target="http://dictionary.reference.com/browse/which" TargetMode="Externa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.jpg"/><Relationship Id="rId4" Type="http://schemas.openxmlformats.org/officeDocument/2006/relationships/hyperlink" Target="http://dictionary.reference.com/browse/job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dictionary.reference.com/browse/name" TargetMode="External"/><Relationship Id="rId2" Type="http://schemas.openxmlformats.org/officeDocument/2006/relationships/hyperlink" Target="http://dictionary.reference.com/browse/head" TargetMode="Externa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Desktop Publishing Documents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643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of Brochure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2148665"/>
            <a:ext cx="6248400" cy="3874008"/>
          </a:xfrm>
        </p:spPr>
      </p:pic>
    </p:spTree>
    <p:extLst>
      <p:ext uri="{BB962C8B-B14F-4D97-AF65-F5344CB8AC3E}">
        <p14:creationId xmlns:p14="http://schemas.microsoft.com/office/powerpoint/2010/main" val="783843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a graphic representation or symbol of a company </a:t>
            </a:r>
            <a:r>
              <a:rPr lang="en-US" dirty="0">
                <a:hlinkClick r:id="rId2"/>
              </a:rPr>
              <a:t>name</a:t>
            </a:r>
            <a:r>
              <a:rPr lang="en-US" dirty="0"/>
              <a:t>, trademark, </a:t>
            </a:r>
            <a:r>
              <a:rPr lang="en-US" dirty="0">
                <a:hlinkClick r:id="rId3"/>
              </a:rPr>
              <a:t>abbreviation</a:t>
            </a:r>
            <a:r>
              <a:rPr lang="en-US" dirty="0"/>
              <a:t>,</a:t>
            </a:r>
            <a:r>
              <a:rPr lang="en-US" dirty="0"/>
              <a:t> etc., often uniquely designed for ready recognition.</a:t>
            </a:r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6012" y="2631281"/>
            <a:ext cx="2857500" cy="2857500"/>
          </a:xfrm>
        </p:spPr>
      </p:pic>
    </p:spTree>
    <p:extLst>
      <p:ext uri="{BB962C8B-B14F-4D97-AF65-F5344CB8AC3E}">
        <p14:creationId xmlns:p14="http://schemas.microsoft.com/office/powerpoint/2010/main" val="1253274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Card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A small card on </a:t>
            </a:r>
            <a:r>
              <a:rPr lang="en-US" b="1" dirty="0">
                <a:hlinkClick r:id="rId2"/>
              </a:rPr>
              <a:t>which</a:t>
            </a:r>
            <a:r>
              <a:rPr lang="en-US" b="1" dirty="0"/>
              <a:t> is printed, typically, a person's </a:t>
            </a:r>
            <a:r>
              <a:rPr lang="en-US" b="1" dirty="0">
                <a:hlinkClick r:id="rId3"/>
              </a:rPr>
              <a:t>name</a:t>
            </a:r>
            <a:r>
              <a:rPr lang="en-US" b="1" dirty="0"/>
              <a:t>, </a:t>
            </a:r>
            <a:r>
              <a:rPr lang="en-US" b="1" dirty="0">
                <a:hlinkClick r:id="rId4"/>
              </a:rPr>
              <a:t>job</a:t>
            </a:r>
            <a:r>
              <a:rPr lang="en-US" b="1" dirty="0"/>
              <a:t> title, firm, business address, and telephone number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Email, Fax, or Logo maybe included.</a:t>
            </a:r>
            <a:endParaRPr lang="en-US" dirty="0"/>
          </a:p>
          <a:p>
            <a:pPr marL="68580" indent="0">
              <a:buNone/>
            </a:pP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2896" y="2438400"/>
            <a:ext cx="3764779" cy="2819400"/>
          </a:xfrm>
        </p:spPr>
      </p:pic>
    </p:spTree>
    <p:extLst>
      <p:ext uri="{BB962C8B-B14F-4D97-AF65-F5344CB8AC3E}">
        <p14:creationId xmlns:p14="http://schemas.microsoft.com/office/powerpoint/2010/main" val="179039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Letterhead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A printed </a:t>
            </a:r>
            <a:r>
              <a:rPr lang="en-US" b="1" dirty="0">
                <a:hlinkClick r:id="rId2"/>
              </a:rPr>
              <a:t>heading</a:t>
            </a:r>
            <a:r>
              <a:rPr lang="en-US" b="1" dirty="0"/>
              <a:t> on stationery, especially one giving the </a:t>
            </a:r>
            <a:r>
              <a:rPr lang="en-US" b="1" dirty="0">
                <a:hlinkClick r:id="rId3"/>
              </a:rPr>
              <a:t>name</a:t>
            </a:r>
            <a:r>
              <a:rPr lang="en-US" b="1" dirty="0"/>
              <a:t> and address of a business concern, an institution, etc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May also have the logo and watermark.</a:t>
            </a:r>
            <a:endParaRPr lang="en-US" dirty="0"/>
          </a:p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4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5170" y="1337134"/>
            <a:ext cx="3453029" cy="4469941"/>
          </a:xfrm>
        </p:spPr>
      </p:pic>
    </p:spTree>
    <p:extLst>
      <p:ext uri="{BB962C8B-B14F-4D97-AF65-F5344CB8AC3E}">
        <p14:creationId xmlns:p14="http://schemas.microsoft.com/office/powerpoint/2010/main" val="958016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Flyer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</a:t>
            </a:r>
            <a:r>
              <a:rPr lang="en-US" b="1" dirty="0" smtClean="0"/>
              <a:t>n </a:t>
            </a:r>
            <a:r>
              <a:rPr lang="en-US" b="1" dirty="0"/>
              <a:t>advertisement (usually printed on a page or in a leaflet) intended for wide </a:t>
            </a:r>
            <a:r>
              <a:rPr lang="en-US" b="1" dirty="0" smtClean="0"/>
              <a:t>distribution.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Includes all or some of these: Logo</a:t>
            </a:r>
            <a:r>
              <a:rPr lang="en-US" b="1" dirty="0"/>
              <a:t>, graphics, slogan, event or business information such as name, address, location, business hours, or time of event, and basic information about the event.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96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Flyer Example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2209800"/>
            <a:ext cx="2945921" cy="4218559"/>
          </a:xfrm>
        </p:spPr>
      </p:pic>
    </p:spTree>
    <p:extLst>
      <p:ext uri="{BB962C8B-B14F-4D97-AF65-F5344CB8AC3E}">
        <p14:creationId xmlns:p14="http://schemas.microsoft.com/office/powerpoint/2010/main" val="118367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Newspaper / Magazine Ad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A short advertisement in a newspaper or magazine.</a:t>
            </a:r>
            <a:endParaRPr lang="en-US" dirty="0"/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 smtClean="0"/>
              <a:t>Would include: Short </a:t>
            </a:r>
            <a:r>
              <a:rPr lang="en-US" b="1" dirty="0"/>
              <a:t>business description or slogan with picture or logo if part of the advertising package.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6270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 of Newspaper Ads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372" y="2286000"/>
            <a:ext cx="3593259" cy="3581400"/>
          </a:xfrm>
        </p:spPr>
      </p:pic>
      <p:pic>
        <p:nvPicPr>
          <p:cNvPr id="6" name="Content Placeholder 5"/>
          <p:cNvPicPr>
            <a:picLocks noGrp="1" noChangeAspect="1"/>
          </p:cNvPicPr>
          <p:nvPr>
            <p:ph sz="quarter" idx="1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5025" y="2667001"/>
            <a:ext cx="4031457" cy="2418874"/>
          </a:xfrm>
        </p:spPr>
      </p:pic>
    </p:spTree>
    <p:extLst>
      <p:ext uri="{BB962C8B-B14F-4D97-AF65-F5344CB8AC3E}">
        <p14:creationId xmlns:p14="http://schemas.microsoft.com/office/powerpoint/2010/main" val="55042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Brochure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b="1" dirty="0"/>
              <a:t>A booklet or pamphlet that contains descriptive information or advertising.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en-US" b="1" dirty="0" smtClean="0"/>
              <a:t>Would include: Logo</a:t>
            </a:r>
            <a:r>
              <a:rPr lang="en-US" b="1" dirty="0"/>
              <a:t>, graphics, detailed information about an event or business, address, business hours or event hours, etc.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653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</TotalTime>
  <Words>183</Words>
  <Application>Microsoft Office PowerPoint</Application>
  <PresentationFormat>On-screen Show (4:3)</PresentationFormat>
  <Paragraphs>21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Austin</vt:lpstr>
      <vt:lpstr>Desktop Publishing Documents</vt:lpstr>
      <vt:lpstr>Logos</vt:lpstr>
      <vt:lpstr>Business Card</vt:lpstr>
      <vt:lpstr>Letterhead</vt:lpstr>
      <vt:lpstr>Flyer</vt:lpstr>
      <vt:lpstr>Flyer Example</vt:lpstr>
      <vt:lpstr>Newspaper / Magazine Ad</vt:lpstr>
      <vt:lpstr>Examples of Newspaper Ads</vt:lpstr>
      <vt:lpstr>Brochure</vt:lpstr>
      <vt:lpstr>Example of Brochure</vt:lpstr>
    </vt:vector>
  </TitlesOfParts>
  <Company>Pitt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Desktop Publishing Documents</dc:title>
  <dc:creator>PCS</dc:creator>
  <cp:lastModifiedBy>PCS</cp:lastModifiedBy>
  <cp:revision>11</cp:revision>
  <dcterms:created xsi:type="dcterms:W3CDTF">2012-03-14T21:36:55Z</dcterms:created>
  <dcterms:modified xsi:type="dcterms:W3CDTF">2012-03-14T21:57:26Z</dcterms:modified>
</cp:coreProperties>
</file>