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7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4F8327-EEC4-4211-8418-BAD50053DF80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295C5-9B50-40A4-8D0D-792FAAD97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165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9E6309D-7E95-4CCA-A557-E2B2B8CB300C}" type="slidenum">
              <a:rPr lang="en-US" smtClean="0"/>
              <a:pPr eaLnBrk="1" hangingPunct="1"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F742C53-1D3F-49D7-BEC4-92ABCA3BF5A3}" type="slidenum">
              <a:rPr lang="en-US" smtClean="0"/>
              <a:pPr eaLnBrk="1" hangingPunct="1"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E723864-F71D-4BBE-B2D6-3817B6BE69CA}" type="slidenum">
              <a:rPr lang="en-US" smtClean="0"/>
              <a:pPr eaLnBrk="1" hangingPunct="1"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B734123-244F-41AD-8E40-68AEB517B692}" type="slidenum">
              <a:rPr lang="en-US" smtClean="0"/>
              <a:pPr eaLnBrk="1" hangingPunct="1"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4280D73-01FD-485F-92E3-EDB1CC4383CC}" type="slidenum">
              <a:rPr lang="en-US" smtClean="0"/>
              <a:pPr eaLnBrk="1" hangingPunct="1"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DB5B053-D1F7-40A5-8A30-FBB0572DE642}" type="slidenum">
              <a:rPr lang="en-US" smtClean="0"/>
              <a:pPr eaLnBrk="1" hangingPunct="1"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E9AC453-3966-4627-ACF7-97E8093EB496}" type="slidenum">
              <a:rPr lang="en-US" smtClean="0"/>
              <a:pPr eaLnBrk="1" hangingPunct="1"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8F2E292-8730-4C8B-9C0A-0B980935E97B}" type="slidenum">
              <a:rPr lang="en-US" smtClean="0"/>
              <a:pPr eaLnBrk="1" hangingPunct="1"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2F24F1D-698C-4F06-A011-62DCA8A65DBB}" type="slidenum">
              <a:rPr lang="en-US" smtClean="0"/>
              <a:pPr eaLnBrk="1" hangingPunct="1"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8297B9-C460-477D-8D91-5DBE9164A146}" type="slidenum">
              <a:rPr lang="en-US" smtClean="0"/>
              <a:pPr eaLnBrk="1" hangingPunct="1"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B416EA2-1437-4C23-96FB-8AEC1F890E13}" type="slidenum">
              <a:rPr lang="en-US" smtClean="0"/>
              <a:pPr eaLnBrk="1" hangingPunct="1"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EF6CF30-540D-4B8D-809A-CF0347BBB865}" type="slidenum">
              <a:rPr lang="en-US" smtClean="0"/>
              <a:pPr eaLnBrk="1" hangingPunct="1"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F65BE3-AE34-4516-9330-03DB7F825835}" type="slidenum">
              <a:rPr lang="en-US" smtClean="0"/>
              <a:pPr eaLnBrk="1" hangingPunct="1"/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26E1120-6C4B-4998-8B24-5B32F24DCE99}" type="slidenum">
              <a:rPr lang="en-US" smtClean="0"/>
              <a:pPr eaLnBrk="1" hangingPunct="1"/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DBBDB6B-3579-4087-BD3D-698B37DED572}" type="slidenum">
              <a:rPr lang="en-US" smtClean="0"/>
              <a:pPr eaLnBrk="1" hangingPunct="1"/>
              <a:t>27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192F71D-6BCD-47C2-AA6C-F885A16C7FD6}" type="slidenum">
              <a:rPr lang="en-US" smtClean="0"/>
              <a:pPr eaLnBrk="1" hangingPunct="1"/>
              <a:t>28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B8DF946-5DA6-4B5E-B070-D9C6C4AB2D9C}" type="slidenum">
              <a:rPr lang="en-US" smtClean="0"/>
              <a:pPr eaLnBrk="1" hangingPunct="1"/>
              <a:t>29</a:t>
            </a:fld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3A9AA17-3A6F-4936-9D50-E1044A1087AF}" type="slidenum">
              <a:rPr lang="en-US" smtClean="0"/>
              <a:pPr eaLnBrk="1" hangingPunct="1"/>
              <a:t>30</a:t>
            </a:fld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A837F3E-C25F-4349-B689-2371465F4B21}" type="slidenum">
              <a:rPr lang="en-US" smtClean="0"/>
              <a:pPr eaLnBrk="1" hangingPunct="1"/>
              <a:t>31</a:t>
            </a:fld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DDED9CA-303C-4C9C-ADD0-4F91694D9026}" type="slidenum">
              <a:rPr lang="en-US" smtClean="0"/>
              <a:pPr eaLnBrk="1" hangingPunct="1"/>
              <a:t>32</a:t>
            </a:fld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AF1F142-73D6-4DB3-BCE3-EF11A1E32C6D}" type="slidenum">
              <a:rPr lang="en-US" smtClean="0"/>
              <a:pPr eaLnBrk="1" hangingPunct="1"/>
              <a:t>33</a:t>
            </a:fld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76BF594-EC06-4303-AAC3-C27EBA25188F}" type="slidenum">
              <a:rPr lang="en-US" smtClean="0"/>
              <a:pPr eaLnBrk="1" hangingPunct="1"/>
              <a:t>34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1EFFCDA-CE2A-48FA-8C9F-EA6D2789F516}" type="slidenum">
              <a:rPr lang="en-US" smtClean="0"/>
              <a:pPr eaLnBrk="1" hangingPunct="1"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E24C8D5-B090-4B98-9E24-EA2E8130561D}" type="slidenum">
              <a:rPr lang="en-US" smtClean="0"/>
              <a:pPr eaLnBrk="1" hangingPunct="1"/>
              <a:t>35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EC33E8A-0313-4A63-A439-24BCC5039D1A}" type="slidenum">
              <a:rPr lang="en-US" smtClean="0"/>
              <a:pPr eaLnBrk="1" hangingPunct="1"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945BE87-0CBB-4BC5-AAE2-91605BECE9DA}" type="slidenum">
              <a:rPr lang="en-US" smtClean="0"/>
              <a:pPr eaLnBrk="1" hangingPunct="1"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8E00208-182C-4160-8094-7DEE2E299799}" type="slidenum">
              <a:rPr lang="en-US" smtClean="0"/>
              <a:pPr eaLnBrk="1" hangingPunct="1"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963069D-A6F2-452B-BEF7-90959FECF8C8}" type="slidenum">
              <a:rPr lang="en-US" smtClean="0"/>
              <a:pPr eaLnBrk="1" hangingPunct="1"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2C21AD9-F70B-49A5-A163-56713B90C839}" type="slidenum">
              <a:rPr lang="en-US" smtClean="0"/>
              <a:pPr eaLnBrk="1" hangingPunct="1"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D30F6C0-E0BC-4D64-BB58-6027137B6C4F}" type="slidenum">
              <a:rPr lang="en-US" smtClean="0"/>
              <a:pPr eaLnBrk="1" hangingPunct="1"/>
              <a:t>11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22CA-6C5C-4CEA-A470-33E40D69D9E7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29AF8-0B9D-4ECC-8FCC-3369676EEB2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22CA-6C5C-4CEA-A470-33E40D69D9E7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29AF8-0B9D-4ECC-8FCC-3369676EEB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22CA-6C5C-4CEA-A470-33E40D69D9E7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29AF8-0B9D-4ECC-8FCC-3369676EEB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22CA-6C5C-4CEA-A470-33E40D69D9E7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29AF8-0B9D-4ECC-8FCC-3369676EEB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22CA-6C5C-4CEA-A470-33E40D69D9E7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29AF8-0B9D-4ECC-8FCC-3369676EEB2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22CA-6C5C-4CEA-A470-33E40D69D9E7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29AF8-0B9D-4ECC-8FCC-3369676EEB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22CA-6C5C-4CEA-A470-33E40D69D9E7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29AF8-0B9D-4ECC-8FCC-3369676EEB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22CA-6C5C-4CEA-A470-33E40D69D9E7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29AF8-0B9D-4ECC-8FCC-3369676EEB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22CA-6C5C-4CEA-A470-33E40D69D9E7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29AF8-0B9D-4ECC-8FCC-3369676EEB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22CA-6C5C-4CEA-A470-33E40D69D9E7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29AF8-0B9D-4ECC-8FCC-3369676EEB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22CA-6C5C-4CEA-A470-33E40D69D9E7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E029AF8-0B9D-4ECC-8FCC-3369676EEB2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1B22CA-6C5C-4CEA-A470-33E40D69D9E7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E029AF8-0B9D-4ECC-8FCC-3369676EEB2A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676400"/>
            <a:ext cx="7175351" cy="179316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Pros and Cons of Shopping in Stores and at Home</a:t>
            </a:r>
            <a:endParaRPr lang="en-US" dirty="0"/>
          </a:p>
        </p:txBody>
      </p:sp>
      <p:pic>
        <p:nvPicPr>
          <p:cNvPr id="1026" name="Picture 2" descr="C:\Users\student\AppData\Local\Microsoft\Windows\Temporary Internet Files\Content.IE5\RI4KMIBQ\MP90040276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7" y="4725784"/>
            <a:ext cx="1705356" cy="2132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tudent\AppData\Local\Microsoft\Windows\Temporary Internet Files\Content.IE5\POPHHWJH\MP900430674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3357" y="4228710"/>
            <a:ext cx="1753716" cy="2629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student\AppData\Local\Microsoft\Windows\Temporary Internet Files\Content.IE5\RI4KMIBQ\MC900441310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18" y="0"/>
            <a:ext cx="22098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student\AppData\Local\Microsoft\Windows\Temporary Internet Files\Content.IE5\O1V36CCA\MC900439584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1196" y="37664"/>
            <a:ext cx="2565877" cy="2172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59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838200" y="990600"/>
            <a:ext cx="7772400" cy="4953000"/>
          </a:xfrm>
        </p:spPr>
        <p:txBody>
          <a:bodyPr/>
          <a:lstStyle/>
          <a:p>
            <a:pPr eaLnBrk="1" hangingPunct="1"/>
            <a:r>
              <a:rPr lang="en-US" sz="8800" dirty="0" smtClean="0"/>
              <a:t>Offer store credit cards</a:t>
            </a:r>
            <a:br>
              <a:rPr lang="en-US" sz="8800" dirty="0" smtClean="0"/>
            </a:br>
            <a:endParaRPr lang="en-US" sz="8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838200" y="914400"/>
            <a:ext cx="7772400" cy="4953000"/>
          </a:xfrm>
        </p:spPr>
        <p:txBody>
          <a:bodyPr/>
          <a:lstStyle/>
          <a:p>
            <a:pPr eaLnBrk="1" hangingPunct="1"/>
            <a:r>
              <a:rPr lang="en-US" sz="7200" dirty="0" smtClean="0"/>
              <a:t>Can work with knowledgeable sales people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38100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8000" dirty="0" smtClean="0"/>
              <a:t>Stores offer special services---e.g., gift wrapping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/>
          <a:lstStyle/>
          <a:p>
            <a:r>
              <a:rPr lang="en-US" sz="6600" smtClean="0"/>
              <a:t>Shopping in Stores</a:t>
            </a:r>
          </a:p>
        </p:txBody>
      </p:sp>
      <p:sp>
        <p:nvSpPr>
          <p:cNvPr id="93187" name="WordArt 3"/>
          <p:cNvSpPr>
            <a:spLocks noChangeArrowheads="1" noChangeShapeType="1" noTextEdit="1"/>
          </p:cNvSpPr>
          <p:nvPr/>
        </p:nvSpPr>
        <p:spPr bwMode="auto">
          <a:xfrm>
            <a:off x="3048000" y="3581400"/>
            <a:ext cx="2982913" cy="2228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CONS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7200" smtClean="0"/>
              <a:t>Takes time to buy costly items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533400" y="457200"/>
            <a:ext cx="8229600" cy="4525963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buFontTx/>
              <a:buNone/>
            </a:pPr>
            <a:endParaRPr lang="en-US" sz="8800" smtClean="0"/>
          </a:p>
          <a:p>
            <a:pPr algn="ctr" eaLnBrk="1" hangingPunct="1">
              <a:buFontTx/>
              <a:buNone/>
            </a:pPr>
            <a:r>
              <a:rPr lang="en-US" sz="8800" smtClean="0"/>
              <a:t>Limited space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8800" smtClean="0"/>
              <a:t>Picked-over merchandise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7200" smtClean="0"/>
              <a:t>Large crowds on sale days and weekends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228600" y="0"/>
            <a:ext cx="8229600" cy="4525963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buFontTx/>
              <a:buNone/>
            </a:pPr>
            <a:endParaRPr lang="en-US" sz="8800" smtClean="0"/>
          </a:p>
          <a:p>
            <a:pPr algn="ctr" eaLnBrk="1" hangingPunct="1">
              <a:buFontTx/>
              <a:buNone/>
            </a:pPr>
            <a:r>
              <a:rPr lang="en-US" sz="8800" smtClean="0"/>
              <a:t>Must find a place to park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/>
          <a:lstStyle/>
          <a:p>
            <a:r>
              <a:rPr lang="en-US" sz="7200" smtClean="0"/>
              <a:t>Shopping at Home</a:t>
            </a:r>
          </a:p>
        </p:txBody>
      </p:sp>
      <p:sp>
        <p:nvSpPr>
          <p:cNvPr id="82949" name="WordArt 5"/>
          <p:cNvSpPr>
            <a:spLocks noChangeArrowheads="1" noChangeShapeType="1" noTextEdit="1"/>
          </p:cNvSpPr>
          <p:nvPr/>
        </p:nvSpPr>
        <p:spPr bwMode="auto">
          <a:xfrm>
            <a:off x="3020291" y="4010025"/>
            <a:ext cx="2982913" cy="2228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PROS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/>
          <a:lstStyle/>
          <a:p>
            <a:r>
              <a:rPr lang="en-US" sz="6600" smtClean="0"/>
              <a:t>Shopping in Stores</a:t>
            </a:r>
          </a:p>
        </p:txBody>
      </p:sp>
      <p:sp>
        <p:nvSpPr>
          <p:cNvPr id="92163" name="WordArt 3"/>
          <p:cNvSpPr>
            <a:spLocks noChangeArrowheads="1" noChangeShapeType="1" noTextEdit="1"/>
          </p:cNvSpPr>
          <p:nvPr/>
        </p:nvSpPr>
        <p:spPr bwMode="auto">
          <a:xfrm>
            <a:off x="3041073" y="3352800"/>
            <a:ext cx="2982913" cy="2228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PROS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364673" y="2057400"/>
            <a:ext cx="7772400" cy="3124200"/>
          </a:xfrm>
        </p:spPr>
        <p:txBody>
          <a:bodyPr/>
          <a:lstStyle/>
          <a:p>
            <a:pPr eaLnBrk="1" hangingPunct="1"/>
            <a:r>
              <a:rPr lang="en-US" sz="8800" dirty="0" smtClean="0"/>
              <a:t>Buy any time </a:t>
            </a:r>
            <a:br>
              <a:rPr lang="en-US" sz="8800" dirty="0" smtClean="0"/>
            </a:br>
            <a:r>
              <a:rPr lang="en-US" sz="8800" dirty="0" smtClean="0"/>
              <a:t>7 days a week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8800" dirty="0" smtClean="0">
                <a:solidFill>
                  <a:schemeClr val="tx2"/>
                </a:solidFill>
              </a:rPr>
              <a:t>Can obtain special orders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4525963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buFontTx/>
              <a:buNone/>
            </a:pPr>
            <a:endParaRPr lang="en-US" sz="8800" dirty="0" smtClean="0">
              <a:solidFill>
                <a:schemeClr val="tx2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sz="8800" dirty="0" smtClean="0">
                <a:solidFill>
                  <a:schemeClr val="tx2"/>
                </a:solidFill>
              </a:rPr>
              <a:t>Will deliver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7200" dirty="0" smtClean="0">
                <a:solidFill>
                  <a:schemeClr val="tx2"/>
                </a:solidFill>
              </a:rPr>
              <a:t>Can purchase on the spot with TV remote control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Content Placeholder 2"/>
          <p:cNvSpPr>
            <a:spLocks noGrp="1"/>
          </p:cNvSpPr>
          <p:nvPr>
            <p:ph idx="4294967295"/>
          </p:nvPr>
        </p:nvSpPr>
        <p:spPr>
          <a:xfrm>
            <a:off x="685800" y="990600"/>
            <a:ext cx="8229600" cy="4525963"/>
          </a:xfrm>
          <a:prstGeom prst="rect">
            <a:avLst/>
          </a:prstGeo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7200" dirty="0" smtClean="0">
                <a:solidFill>
                  <a:schemeClr val="tx2"/>
                </a:solidFill>
              </a:rPr>
              <a:t>Can buy from the comfort and convenience of your own home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371600" y="1905000"/>
            <a:ext cx="7772400" cy="3886200"/>
          </a:xfrm>
        </p:spPr>
        <p:txBody>
          <a:bodyPr/>
          <a:lstStyle/>
          <a:p>
            <a:pPr eaLnBrk="1" hangingPunct="1"/>
            <a:r>
              <a:rPr lang="en-US" sz="8000" dirty="0" smtClean="0"/>
              <a:t>Buy goods and services from a worldwide market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/>
          <a:lstStyle/>
          <a:p>
            <a:r>
              <a:rPr lang="en-US" sz="7200" smtClean="0"/>
              <a:t>Shopping at Home</a:t>
            </a:r>
          </a:p>
        </p:txBody>
      </p:sp>
      <p:sp>
        <p:nvSpPr>
          <p:cNvPr id="91139" name="WordArt 3"/>
          <p:cNvSpPr>
            <a:spLocks noChangeArrowheads="1" noChangeShapeType="1" noTextEdit="1"/>
          </p:cNvSpPr>
          <p:nvPr/>
        </p:nvSpPr>
        <p:spPr bwMode="auto">
          <a:xfrm>
            <a:off x="3048000" y="2903393"/>
            <a:ext cx="2982913" cy="2228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CONS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7200" smtClean="0"/>
              <a:t>May not know the physical location of the seller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7200" smtClean="0"/>
              <a:t>Must have a credit card to pay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458200" cy="452596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ctr" eaLnBrk="1" hangingPunct="1">
              <a:buFontTx/>
              <a:buNone/>
            </a:pPr>
            <a:r>
              <a:rPr lang="en-US" sz="8000" smtClean="0"/>
              <a:t>May not understand exactly what you are buying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8800" dirty="0" smtClean="0">
                <a:solidFill>
                  <a:schemeClr val="tx2"/>
                </a:solidFill>
              </a:rPr>
              <a:t>Variety of merchandise in one area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6000" smtClean="0"/>
              <a:t>Must check seller’s privacy policy before giving personal and financial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7200" smtClean="0"/>
              <a:t>Must keep a complete record of each transaction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6600" smtClean="0"/>
              <a:t>If the offer sounds too good to be true, then it probably </a:t>
            </a:r>
          </a:p>
          <a:p>
            <a:pPr algn="ctr" eaLnBrk="1" hangingPunct="1">
              <a:buFontTx/>
              <a:buNone/>
            </a:pPr>
            <a:r>
              <a:rPr lang="en-US" sz="6600" smtClean="0"/>
              <a:t>IS NOT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8800" smtClean="0"/>
              <a:t>Must check exchange policy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7200" smtClean="0"/>
              <a:t>Will have shipping and handling costs added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6600" smtClean="0"/>
              <a:t>Must check reliability, legitimacy, and security of sellers before buying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7200" dirty="0" smtClean="0">
                <a:solidFill>
                  <a:schemeClr val="tx2"/>
                </a:solidFill>
              </a:rPr>
              <a:t>Close to home for last-minute or emergency shopping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7200" dirty="0" smtClean="0">
                <a:solidFill>
                  <a:schemeClr val="tx2"/>
                </a:solidFill>
              </a:rPr>
              <a:t>Has special prices with a membership card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7200" dirty="0" smtClean="0">
                <a:solidFill>
                  <a:schemeClr val="tx2"/>
                </a:solidFill>
              </a:rPr>
              <a:t>Malls offer special attractions and promotions for customers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8800" dirty="0" smtClean="0">
                <a:solidFill>
                  <a:schemeClr val="tx2"/>
                </a:solidFill>
              </a:rPr>
              <a:t>Can try on clothes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8800" dirty="0" smtClean="0">
                <a:solidFill>
                  <a:schemeClr val="tx2"/>
                </a:solidFill>
              </a:rPr>
              <a:t>Items are easy to exchange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3200"/>
            <a:ext cx="83058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8800" dirty="0" smtClean="0"/>
              <a:t>Offer payment plans</a:t>
            </a:r>
            <a:endParaRPr lang="en-US" sz="8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</TotalTime>
  <Words>257</Words>
  <Application>Microsoft Office PowerPoint</Application>
  <PresentationFormat>On-screen Show (4:3)</PresentationFormat>
  <Paragraphs>73</Paragraphs>
  <Slides>35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Flow</vt:lpstr>
      <vt:lpstr>Pros and Cons of Shopping in Stores and at Home</vt:lpstr>
      <vt:lpstr>Shopping in Stores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Offer payment plans</vt:lpstr>
      <vt:lpstr>Offer store credit cards </vt:lpstr>
      <vt:lpstr>Can work with knowledgeable sales people</vt:lpstr>
      <vt:lpstr>Stores offer special services---e.g., gift wrapping</vt:lpstr>
      <vt:lpstr>Shopping in Stores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Shopping at Home</vt:lpstr>
      <vt:lpstr>Buy any time  7 days a week</vt:lpstr>
      <vt:lpstr>PowerPoint Presentation</vt:lpstr>
      <vt:lpstr>PowerPoint Presentation</vt:lpstr>
      <vt:lpstr>PowerPoint Presentation</vt:lpstr>
      <vt:lpstr>PowerPoint Presentation</vt:lpstr>
      <vt:lpstr>Buy goods and services from a worldwide market</vt:lpstr>
      <vt:lpstr>Shopping at Home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 and Cons of Shopping in Stores and at Home</dc:title>
  <dc:creator>student</dc:creator>
  <cp:lastModifiedBy>student</cp:lastModifiedBy>
  <cp:revision>3</cp:revision>
  <dcterms:created xsi:type="dcterms:W3CDTF">2012-11-25T20:02:51Z</dcterms:created>
  <dcterms:modified xsi:type="dcterms:W3CDTF">2012-11-25T20:23:03Z</dcterms:modified>
</cp:coreProperties>
</file>